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6"/>
  </p:notesMasterIdLst>
  <p:handoutMasterIdLst>
    <p:handoutMasterId r:id="rId27"/>
  </p:handoutMasterIdLst>
  <p:sldIdLst>
    <p:sldId id="357" r:id="rId2"/>
    <p:sldId id="358" r:id="rId3"/>
    <p:sldId id="359" r:id="rId4"/>
    <p:sldId id="356" r:id="rId5"/>
    <p:sldId id="368" r:id="rId6"/>
    <p:sldId id="330" r:id="rId7"/>
    <p:sldId id="259" r:id="rId8"/>
    <p:sldId id="265" r:id="rId9"/>
    <p:sldId id="329" r:id="rId10"/>
    <p:sldId id="268" r:id="rId11"/>
    <p:sldId id="269" r:id="rId12"/>
    <p:sldId id="303" r:id="rId13"/>
    <p:sldId id="275" r:id="rId14"/>
    <p:sldId id="365" r:id="rId15"/>
    <p:sldId id="371" r:id="rId16"/>
    <p:sldId id="370" r:id="rId17"/>
    <p:sldId id="335" r:id="rId18"/>
    <p:sldId id="337" r:id="rId19"/>
    <p:sldId id="373" r:id="rId20"/>
    <p:sldId id="347" r:id="rId21"/>
    <p:sldId id="349" r:id="rId22"/>
    <p:sldId id="352" r:id="rId23"/>
    <p:sldId id="363" r:id="rId24"/>
    <p:sldId id="364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138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A0010-0B3B-4928-B5B5-88A55A8A0EA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8C69429E-5040-42E5-839D-F8C9D688EC7B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KORUNMA</a:t>
          </a:r>
          <a:endParaRPr lang="tr-TR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147580-BC0D-402A-836F-EC63FE6C22DB}" type="parTrans" cxnId="{0EEDD6AF-43A8-43B5-89E6-649466BF1516}">
      <dgm:prSet/>
      <dgm:spPr/>
      <dgm:t>
        <a:bodyPr/>
        <a:lstStyle/>
        <a:p>
          <a:endParaRPr lang="tr-TR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0D9A16D-E348-427A-A960-30DBD05C7D96}" type="sibTrans" cxnId="{0EEDD6AF-43A8-43B5-89E6-649466BF1516}">
      <dgm:prSet/>
      <dgm:spPr/>
      <dgm:t>
        <a:bodyPr/>
        <a:lstStyle/>
        <a:p>
          <a:endParaRPr lang="tr-TR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E05977-9EFA-496B-B3FB-EF703E8011F1}">
      <dgm:prSet phldrT="[Metin]" custT="1"/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KAYNAKTA</a:t>
          </a:r>
          <a:endParaRPr lang="tr-TR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EA1C98-92C3-456A-AF2C-C7D16CC68B1A}" type="parTrans" cxnId="{261A3A04-EA16-47CB-AC42-BBD775C6C9CE}">
      <dgm:prSet/>
      <dgm:spPr/>
      <dgm:t>
        <a:bodyPr/>
        <a:lstStyle/>
        <a:p>
          <a:endParaRPr lang="tr-TR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5D83F76-8837-4CDB-84CD-5C3C2EEBF415}" type="sibTrans" cxnId="{261A3A04-EA16-47CB-AC42-BBD775C6C9CE}">
      <dgm:prSet/>
      <dgm:spPr/>
      <dgm:t>
        <a:bodyPr/>
        <a:lstStyle/>
        <a:p>
          <a:endParaRPr lang="tr-TR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1A98DDE-8186-4887-B0EB-9FBB13DF63E0}">
      <dgm:prSet phldrT="[Metin]" custT="1"/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ORTAMDA</a:t>
          </a:r>
          <a:endParaRPr lang="tr-TR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632CCB-A54C-44D2-B1C5-61FE2D522C6A}" type="parTrans" cxnId="{5F20C94E-91BE-4FBC-B464-3774B53390F3}">
      <dgm:prSet/>
      <dgm:spPr/>
      <dgm:t>
        <a:bodyPr/>
        <a:lstStyle/>
        <a:p>
          <a:endParaRPr lang="tr-TR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CCFC08-2A4E-4A04-A6AF-FD66854F05C4}" type="sibTrans" cxnId="{5F20C94E-91BE-4FBC-B464-3774B53390F3}">
      <dgm:prSet/>
      <dgm:spPr/>
      <dgm:t>
        <a:bodyPr/>
        <a:lstStyle/>
        <a:p>
          <a:endParaRPr lang="tr-TR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8082E9-CFA0-48F0-A026-6B6EC33EFE59}">
      <dgm:prSet phldrT="[Metin]" custT="1"/>
      <dgm:spPr/>
      <dgm:t>
        <a:bodyPr/>
        <a:lstStyle/>
        <a:p>
          <a:r>
            <a:rPr lang="tr-T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ÇALIŞANDA</a:t>
          </a:r>
          <a:endParaRPr lang="tr-TR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0E6D4E-7AAE-438E-BC7D-52AFBE24FEF0}" type="parTrans" cxnId="{497FC8F7-2FB1-4764-B6CD-74CF3DF1DAEC}">
      <dgm:prSet/>
      <dgm:spPr/>
      <dgm:t>
        <a:bodyPr/>
        <a:lstStyle/>
        <a:p>
          <a:endParaRPr lang="tr-TR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A0DA413-1E02-4FCE-B17C-D07AEC2FD01D}" type="sibTrans" cxnId="{497FC8F7-2FB1-4764-B6CD-74CF3DF1DAEC}">
      <dgm:prSet/>
      <dgm:spPr/>
      <dgm:t>
        <a:bodyPr/>
        <a:lstStyle/>
        <a:p>
          <a:endParaRPr lang="tr-TR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429DF2B-09EB-4BF9-A276-47DB2777714D}" type="pres">
      <dgm:prSet presAssocID="{5F1A0010-0B3B-4928-B5B5-88A55A8A0E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E4F620-7DC9-4AEC-80C2-771CDB9F82F4}" type="pres">
      <dgm:prSet presAssocID="{8C69429E-5040-42E5-839D-F8C9D688EC7B}" presName="centerShape" presStyleLbl="node0" presStyleIdx="0" presStyleCnt="1"/>
      <dgm:spPr/>
      <dgm:t>
        <a:bodyPr/>
        <a:lstStyle/>
        <a:p>
          <a:endParaRPr lang="tr-TR"/>
        </a:p>
      </dgm:t>
    </dgm:pt>
    <dgm:pt modelId="{FCDA67AD-4975-498D-9663-DA5D9A23E95B}" type="pres">
      <dgm:prSet presAssocID="{4DE05977-9EFA-496B-B3FB-EF703E8011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C7F710-FD80-45B3-998B-0F22DBD8A46B}" type="pres">
      <dgm:prSet presAssocID="{4DE05977-9EFA-496B-B3FB-EF703E8011F1}" presName="dummy" presStyleCnt="0"/>
      <dgm:spPr/>
    </dgm:pt>
    <dgm:pt modelId="{6960F6A8-E72D-4F06-9430-1F586BA86A64}" type="pres">
      <dgm:prSet presAssocID="{95D83F76-8837-4CDB-84CD-5C3C2EEBF415}" presName="sibTrans" presStyleLbl="sibTrans2D1" presStyleIdx="0" presStyleCnt="3"/>
      <dgm:spPr/>
      <dgm:t>
        <a:bodyPr/>
        <a:lstStyle/>
        <a:p>
          <a:endParaRPr lang="tr-TR"/>
        </a:p>
      </dgm:t>
    </dgm:pt>
    <dgm:pt modelId="{64FA1DF0-8A37-46F2-B3FE-4C358DBF7D7A}" type="pres">
      <dgm:prSet presAssocID="{11A98DDE-8186-4887-B0EB-9FBB13DF63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03A0AF-174F-45B5-A97C-D42DFF48FE06}" type="pres">
      <dgm:prSet presAssocID="{11A98DDE-8186-4887-B0EB-9FBB13DF63E0}" presName="dummy" presStyleCnt="0"/>
      <dgm:spPr/>
    </dgm:pt>
    <dgm:pt modelId="{A50DFDD3-CB62-4357-A4DB-5A924940031C}" type="pres">
      <dgm:prSet presAssocID="{15CCFC08-2A4E-4A04-A6AF-FD66854F05C4}" presName="sibTrans" presStyleLbl="sibTrans2D1" presStyleIdx="1" presStyleCnt="3"/>
      <dgm:spPr/>
      <dgm:t>
        <a:bodyPr/>
        <a:lstStyle/>
        <a:p>
          <a:endParaRPr lang="tr-TR"/>
        </a:p>
      </dgm:t>
    </dgm:pt>
    <dgm:pt modelId="{2DDC823E-8346-441D-B9C8-F213C47C0ECD}" type="pres">
      <dgm:prSet presAssocID="{BC8082E9-CFA0-48F0-A026-6B6EC33EFE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1A0C2E-1BC7-40A8-B7EB-4F7CC4364F1A}" type="pres">
      <dgm:prSet presAssocID="{BC8082E9-CFA0-48F0-A026-6B6EC33EFE59}" presName="dummy" presStyleCnt="0"/>
      <dgm:spPr/>
    </dgm:pt>
    <dgm:pt modelId="{07308B3E-09AF-4348-8D10-C022BF787DE8}" type="pres">
      <dgm:prSet presAssocID="{7A0DA413-1E02-4FCE-B17C-D07AEC2FD01D}" presName="sibTrans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BC744BF8-892A-48B7-9BC4-9E8D1DCBEA50}" type="presOf" srcId="{8C69429E-5040-42E5-839D-F8C9D688EC7B}" destId="{A6E4F620-7DC9-4AEC-80C2-771CDB9F82F4}" srcOrd="0" destOrd="0" presId="urn:microsoft.com/office/officeart/2005/8/layout/radial6"/>
    <dgm:cxn modelId="{ABD9ACA5-FBA1-4876-A2D7-8A5DC952F4F4}" type="presOf" srcId="{11A98DDE-8186-4887-B0EB-9FBB13DF63E0}" destId="{64FA1DF0-8A37-46F2-B3FE-4C358DBF7D7A}" srcOrd="0" destOrd="0" presId="urn:microsoft.com/office/officeart/2005/8/layout/radial6"/>
    <dgm:cxn modelId="{FE47BBEF-B761-4F74-B7E3-67082D27A296}" type="presOf" srcId="{7A0DA413-1E02-4FCE-B17C-D07AEC2FD01D}" destId="{07308B3E-09AF-4348-8D10-C022BF787DE8}" srcOrd="0" destOrd="0" presId="urn:microsoft.com/office/officeart/2005/8/layout/radial6"/>
    <dgm:cxn modelId="{B908E5C9-03C0-421B-AD38-7FEC4DD42D65}" type="presOf" srcId="{95D83F76-8837-4CDB-84CD-5C3C2EEBF415}" destId="{6960F6A8-E72D-4F06-9430-1F586BA86A64}" srcOrd="0" destOrd="0" presId="urn:microsoft.com/office/officeart/2005/8/layout/radial6"/>
    <dgm:cxn modelId="{336939A2-CD23-4F34-B102-CF5B965504E7}" type="presOf" srcId="{BC8082E9-CFA0-48F0-A026-6B6EC33EFE59}" destId="{2DDC823E-8346-441D-B9C8-F213C47C0ECD}" srcOrd="0" destOrd="0" presId="urn:microsoft.com/office/officeart/2005/8/layout/radial6"/>
    <dgm:cxn modelId="{02A6C91E-42EA-460A-B120-738EDECE842E}" type="presOf" srcId="{4DE05977-9EFA-496B-B3FB-EF703E8011F1}" destId="{FCDA67AD-4975-498D-9663-DA5D9A23E95B}" srcOrd="0" destOrd="0" presId="urn:microsoft.com/office/officeart/2005/8/layout/radial6"/>
    <dgm:cxn modelId="{0EEDD6AF-43A8-43B5-89E6-649466BF1516}" srcId="{5F1A0010-0B3B-4928-B5B5-88A55A8A0EAB}" destId="{8C69429E-5040-42E5-839D-F8C9D688EC7B}" srcOrd="0" destOrd="0" parTransId="{DD147580-BC0D-402A-836F-EC63FE6C22DB}" sibTransId="{70D9A16D-E348-427A-A960-30DBD05C7D96}"/>
    <dgm:cxn modelId="{A05C6AF7-34AB-4BB4-B815-C03FC296CB9F}" type="presOf" srcId="{5F1A0010-0B3B-4928-B5B5-88A55A8A0EAB}" destId="{3429DF2B-09EB-4BF9-A276-47DB2777714D}" srcOrd="0" destOrd="0" presId="urn:microsoft.com/office/officeart/2005/8/layout/radial6"/>
    <dgm:cxn modelId="{497FC8F7-2FB1-4764-B6CD-74CF3DF1DAEC}" srcId="{8C69429E-5040-42E5-839D-F8C9D688EC7B}" destId="{BC8082E9-CFA0-48F0-A026-6B6EC33EFE59}" srcOrd="2" destOrd="0" parTransId="{C60E6D4E-7AAE-438E-BC7D-52AFBE24FEF0}" sibTransId="{7A0DA413-1E02-4FCE-B17C-D07AEC2FD01D}"/>
    <dgm:cxn modelId="{261A3A04-EA16-47CB-AC42-BBD775C6C9CE}" srcId="{8C69429E-5040-42E5-839D-F8C9D688EC7B}" destId="{4DE05977-9EFA-496B-B3FB-EF703E8011F1}" srcOrd="0" destOrd="0" parTransId="{32EA1C98-92C3-456A-AF2C-C7D16CC68B1A}" sibTransId="{95D83F76-8837-4CDB-84CD-5C3C2EEBF415}"/>
    <dgm:cxn modelId="{5F20C94E-91BE-4FBC-B464-3774B53390F3}" srcId="{8C69429E-5040-42E5-839D-F8C9D688EC7B}" destId="{11A98DDE-8186-4887-B0EB-9FBB13DF63E0}" srcOrd="1" destOrd="0" parTransId="{7D632CCB-A54C-44D2-B1C5-61FE2D522C6A}" sibTransId="{15CCFC08-2A4E-4A04-A6AF-FD66854F05C4}"/>
    <dgm:cxn modelId="{6908E6E4-F969-49DA-86C8-F9A3C33FF160}" type="presOf" srcId="{15CCFC08-2A4E-4A04-A6AF-FD66854F05C4}" destId="{A50DFDD3-CB62-4357-A4DB-5A924940031C}" srcOrd="0" destOrd="0" presId="urn:microsoft.com/office/officeart/2005/8/layout/radial6"/>
    <dgm:cxn modelId="{48E44DB2-A0AE-437B-9DF6-E69ADA794BD3}" type="presParOf" srcId="{3429DF2B-09EB-4BF9-A276-47DB2777714D}" destId="{A6E4F620-7DC9-4AEC-80C2-771CDB9F82F4}" srcOrd="0" destOrd="0" presId="urn:microsoft.com/office/officeart/2005/8/layout/radial6"/>
    <dgm:cxn modelId="{DE00ADB8-03F6-4F8C-BB4C-5672523DA631}" type="presParOf" srcId="{3429DF2B-09EB-4BF9-A276-47DB2777714D}" destId="{FCDA67AD-4975-498D-9663-DA5D9A23E95B}" srcOrd="1" destOrd="0" presId="urn:microsoft.com/office/officeart/2005/8/layout/radial6"/>
    <dgm:cxn modelId="{87046E1B-DA15-4FDE-B586-47FC3DB94880}" type="presParOf" srcId="{3429DF2B-09EB-4BF9-A276-47DB2777714D}" destId="{81C7F710-FD80-45B3-998B-0F22DBD8A46B}" srcOrd="2" destOrd="0" presId="urn:microsoft.com/office/officeart/2005/8/layout/radial6"/>
    <dgm:cxn modelId="{EA1CCAD1-7C67-43B6-BD11-C672D03972ED}" type="presParOf" srcId="{3429DF2B-09EB-4BF9-A276-47DB2777714D}" destId="{6960F6A8-E72D-4F06-9430-1F586BA86A64}" srcOrd="3" destOrd="0" presId="urn:microsoft.com/office/officeart/2005/8/layout/radial6"/>
    <dgm:cxn modelId="{43A833DF-ABB6-4121-8208-2A12C92DFDFF}" type="presParOf" srcId="{3429DF2B-09EB-4BF9-A276-47DB2777714D}" destId="{64FA1DF0-8A37-46F2-B3FE-4C358DBF7D7A}" srcOrd="4" destOrd="0" presId="urn:microsoft.com/office/officeart/2005/8/layout/radial6"/>
    <dgm:cxn modelId="{554DA6E3-6596-4BFC-8197-294F64C81F32}" type="presParOf" srcId="{3429DF2B-09EB-4BF9-A276-47DB2777714D}" destId="{4003A0AF-174F-45B5-A97C-D42DFF48FE06}" srcOrd="5" destOrd="0" presId="urn:microsoft.com/office/officeart/2005/8/layout/radial6"/>
    <dgm:cxn modelId="{5066FF90-030F-4051-9ADA-2A88CBAD608D}" type="presParOf" srcId="{3429DF2B-09EB-4BF9-A276-47DB2777714D}" destId="{A50DFDD3-CB62-4357-A4DB-5A924940031C}" srcOrd="6" destOrd="0" presId="urn:microsoft.com/office/officeart/2005/8/layout/radial6"/>
    <dgm:cxn modelId="{77889979-E5DB-405D-BD41-D651947A5035}" type="presParOf" srcId="{3429DF2B-09EB-4BF9-A276-47DB2777714D}" destId="{2DDC823E-8346-441D-B9C8-F213C47C0ECD}" srcOrd="7" destOrd="0" presId="urn:microsoft.com/office/officeart/2005/8/layout/radial6"/>
    <dgm:cxn modelId="{0B91C364-742E-4827-B5EF-3BCD603CEDE5}" type="presParOf" srcId="{3429DF2B-09EB-4BF9-A276-47DB2777714D}" destId="{9D1A0C2E-1BC7-40A8-B7EB-4F7CC4364F1A}" srcOrd="8" destOrd="0" presId="urn:microsoft.com/office/officeart/2005/8/layout/radial6"/>
    <dgm:cxn modelId="{DA1EC0F4-0A0E-4533-ADB3-889E180BB282}" type="presParOf" srcId="{3429DF2B-09EB-4BF9-A276-47DB2777714D}" destId="{07308B3E-09AF-4348-8D10-C022BF787DE8}" srcOrd="9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6F063-6BA8-445E-B231-D8AB8F9C307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D15E067-25E1-4E89-A311-DF6FBB1476CE}">
      <dgm:prSet phldrT="[Metin]" custT="1"/>
      <dgm:spPr/>
      <dgm:t>
        <a:bodyPr/>
        <a:lstStyle/>
        <a:p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62B091EA-4490-47E6-8352-1AA359A60F60}" type="parTrans" cxnId="{0F965E3E-F93B-4114-A7E3-D6F346E67DCD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D257BD23-2987-4F68-B41A-E9D62A3A85C1}" type="sibTrans" cxnId="{0F965E3E-F93B-4114-A7E3-D6F346E67DCD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BB74A064-5364-41F3-ACB6-D0A47D2B2C9E}">
      <dgm:prSet phldrT="[Metin]" custT="1"/>
      <dgm:spPr/>
      <dgm:t>
        <a:bodyPr/>
        <a:lstStyle/>
        <a:p>
          <a:r>
            <a:rPr lang="tr-TR" altLang="tr-T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Baş Koruyucuları </a:t>
          </a:r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50DD1946-921C-4D98-8439-BB00AC50E75C}" type="parTrans" cxnId="{817AD0B3-13F3-4432-BA8F-605678EC269B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0FE21396-4AE2-4FA6-AE7D-C7798E7FE09A}" type="sibTrans" cxnId="{817AD0B3-13F3-4432-BA8F-605678EC269B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CCE876EB-771E-44A0-8C74-7DA36AE96AA9}">
      <dgm:prSet phldrT="[Metin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FC4FEB8C-6EC5-4EFA-A65B-8B73630613DE}" type="parTrans" cxnId="{65A3F2FC-5DEF-4DA2-A835-1E7A93275594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C5B18085-8745-4FD2-85E3-29317BEC1FE0}" type="sibTrans" cxnId="{65A3F2FC-5DEF-4DA2-A835-1E7A93275594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FACC7CD3-7B75-4235-87D7-86C7ABBB3523}">
      <dgm:prSet phldrT="[Metin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tr-TR" altLang="tr-T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Kulak Koruyucuları</a:t>
          </a:r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4F3DFD81-D1BE-4AA3-B3E6-230BC324331D}" type="parTrans" cxnId="{E4412B09-7051-45BA-88C5-6D7EF83E04FE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6E6F9ADB-0FE1-4BCA-AC6F-6FB8C4F13C60}" type="sibTrans" cxnId="{E4412B09-7051-45BA-88C5-6D7EF83E04FE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1C8F32B7-4BC8-4E27-A7B9-C4BB19756D12}">
      <dgm:prSet phldrT="[Metin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26535E21-C0B2-449A-AAD0-68B9429BE65D}" type="parTrans" cxnId="{6AA2E256-BAED-4CC5-9AFF-64FD266D77C4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4374B5C3-15D1-4353-81F3-2E9AFE3C0C67}" type="sibTrans" cxnId="{6AA2E256-BAED-4CC5-9AFF-64FD266D77C4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D2A86E64-4A13-47E1-BA91-96E842D19A70}">
      <dgm:prSet phldrT="[Metin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b="0" i="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tr-TR" altLang="tr-T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Göz ve Yüz Koruyucuları </a:t>
          </a:r>
          <a:endParaRPr lang="tr-TR" sz="2400" b="0" i="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61AA772A-AF77-40ED-A9F1-CAB8A0958690}" type="parTrans" cxnId="{FA0965B3-69A2-419E-871D-43F342C9714A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4CD209B6-D4B2-4D64-9337-89A3E70F2B05}" type="sibTrans" cxnId="{FA0965B3-69A2-419E-871D-43F342C9714A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9F8DD4DD-28DB-4880-9DDA-1750EBEE4237}">
      <dgm:prSet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62803BFF-DD98-4696-A99F-B049F6F6F2C9}" type="parTrans" cxnId="{2397DDFB-7C65-4A88-99FD-C658D644B23E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10C081B7-F799-48F7-A21B-1E1035A8ACFD}" type="sibTrans" cxnId="{2397DDFB-7C65-4A88-99FD-C658D644B23E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5AE6344D-7E2A-46FC-B0CD-5AEB00ACD466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b="0" i="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tr-TR" altLang="tr-T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Solunum Sistemi Koruyucuları </a:t>
          </a:r>
          <a:endParaRPr lang="tr-TR" sz="2400" b="0" i="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0E57238-EC1E-4BD1-AF7C-E47AD72EE45C}" type="parTrans" cxnId="{16990C08-1705-41B5-BCC4-AAB29E8EFDB5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D86E1452-7AEF-4FC7-858C-D79A72201D6C}" type="sibTrans" cxnId="{16990C08-1705-41B5-BCC4-AAB29E8EFDB5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950235F4-BEE8-42DE-8EA3-0A8C0D55D1D6}">
      <dgm:prSet custT="1"/>
      <dgm:spPr/>
      <dgm:t>
        <a:bodyPr/>
        <a:lstStyle/>
        <a:p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17C5B04D-CF1A-4516-A10D-3C0E4046A8DE}" type="parTrans" cxnId="{F169689C-A491-409B-83B9-92FC71792FC4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EC35B422-888C-41EB-B1CF-5E58780770A5}" type="sibTrans" cxnId="{F169689C-A491-409B-83B9-92FC71792FC4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EC5613C7-7062-4EBB-93CF-48961F6F214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BD99E177-81C6-4762-9A53-E7EFE00FBCA7}" type="parTrans" cxnId="{852D18AF-0199-422F-B5AA-B7BFCD72F2D3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E8276F18-A4E7-4138-8ED0-99E75BD2E6E8}" type="sibTrans" cxnId="{852D18AF-0199-422F-B5AA-B7BFCD72F2D3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C6F39D1F-8650-488E-B2ED-EEABDBBB581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4346FB10-8D78-4772-AB5A-D5A9E4BE322D}" type="parTrans" cxnId="{CC7F5E31-6281-445F-BAF1-8635B882AC7A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4592D735-9BE7-410A-B159-2B1AB139ECB5}" type="sibTrans" cxnId="{CC7F5E31-6281-445F-BAF1-8635B882AC7A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27EB9278-B8C7-4A2F-8600-03DCA6E33EC1}">
      <dgm:prSet custT="1"/>
      <dgm:spPr>
        <a:solidFill>
          <a:srgbClr val="00B050"/>
        </a:solidFill>
      </dgm:spPr>
      <dgm:t>
        <a:bodyPr/>
        <a:lstStyle/>
        <a:p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076F1EF2-C1DA-4DB3-B58A-D55718506244}" type="parTrans" cxnId="{02900663-E35B-445C-844B-56544C2B21A5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ED6FD1CE-41A5-4C12-A652-B4B97D302B1A}" type="sibTrans" cxnId="{02900663-E35B-445C-844B-56544C2B21A5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8363477F-2815-4D53-B60B-639D9259FDE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64A9B6D8-C52A-40C9-B8C3-767017FB8415}" type="parTrans" cxnId="{FAF3E303-CC78-4C02-A4EF-A829F7993FDD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E7D4D15F-F867-451A-80E2-03C8845E0529}" type="sibTrans" cxnId="{FAF3E303-CC78-4C02-A4EF-A829F7993FDD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36F7B7C3-036D-49FF-A8F5-0DD3AB53208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altLang="tr-T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 Vücut Koruyucuları</a:t>
          </a:r>
          <a:endParaRPr lang="tr-TR" sz="2400" b="0" i="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318B972-F8AD-4F69-AB5D-15A2D9D87E20}" type="parTrans" cxnId="{660F42D3-4614-4545-AFC4-1455224A5F25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0AC497FC-568E-4EA2-ACC9-32DE0CC1E1D0}" type="sibTrans" cxnId="{660F42D3-4614-4545-AFC4-1455224A5F25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C1514982-1436-4DC3-B300-5FFFC32BC3C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b="0" i="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tr-TR" altLang="tr-T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Cilt Koruyucuları </a:t>
          </a:r>
          <a:endParaRPr lang="tr-TR" sz="2400" b="0" i="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3B7DFC0-AB71-49E0-851E-A123DA4C25A3}" type="parTrans" cxnId="{A8449942-99C2-40F7-9549-C577517C2277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EA6DFDA4-4FAA-42A3-AF40-9EFB2928A24C}" type="sibTrans" cxnId="{A8449942-99C2-40F7-9549-C577517C2277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E4DBEB88-219A-483B-8242-639E9DB1D786}">
      <dgm:prSet custT="1"/>
      <dgm:spPr/>
      <dgm:t>
        <a:bodyPr/>
        <a:lstStyle/>
        <a:p>
          <a:r>
            <a:rPr lang="tr-TR" altLang="tr-T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Ayak ve Bacak Koruyucuları </a:t>
          </a:r>
          <a:endParaRPr lang="tr-TR" sz="2400" dirty="0">
            <a:latin typeface="Arial" pitchFamily="34" charset="0"/>
            <a:cs typeface="Arial" pitchFamily="34" charset="0"/>
          </a:endParaRPr>
        </a:p>
      </dgm:t>
    </dgm:pt>
    <dgm:pt modelId="{7070ABAE-B63A-47C8-807A-F0A9A17DEA1A}" type="parTrans" cxnId="{294CFB2E-B74B-4767-AFD7-B31DB98474B8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8ED4BC6B-30C8-4601-A185-8122F498A2BE}" type="sibTrans" cxnId="{294CFB2E-B74B-4767-AFD7-B31DB98474B8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57CD919C-B5EA-4F85-8C64-97163E9E3D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b="0" i="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tr-TR" altLang="tr-T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El ve Kol Koruyucuları </a:t>
          </a:r>
          <a:endParaRPr lang="tr-TR" sz="2400" b="0" i="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4B15279B-6827-4E01-856F-572EC39A7F74}" type="parTrans" cxnId="{3597A499-755F-461B-9D20-8DE9E34C0503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1ED7B56C-7562-4FB2-BAF9-298321F85C9B}" type="sibTrans" cxnId="{3597A499-755F-461B-9D20-8DE9E34C0503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56A0612E-7EBD-4475-A094-A3BA5485C6F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b="0" i="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tr-TR" altLang="tr-T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Gövde ve Karın Bölgesi Koruyucuları</a:t>
          </a:r>
          <a:endParaRPr lang="tr-TR" sz="2400" b="0" i="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001B5E6-9C53-4FDB-BF25-129E23F13D2E}" type="parTrans" cxnId="{3EEE4041-73C2-4FD5-A1D0-9DDAB3CD281D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870127FB-E065-4B13-8635-5AD83FB19AFB}" type="sibTrans" cxnId="{3EEE4041-73C2-4FD5-A1D0-9DDAB3CD281D}">
      <dgm:prSet/>
      <dgm:spPr/>
      <dgm:t>
        <a:bodyPr/>
        <a:lstStyle/>
        <a:p>
          <a:endParaRPr lang="tr-TR" sz="2400">
            <a:latin typeface="Arial" pitchFamily="34" charset="0"/>
            <a:cs typeface="Arial" pitchFamily="34" charset="0"/>
          </a:endParaRPr>
        </a:p>
      </dgm:t>
    </dgm:pt>
    <dgm:pt modelId="{44F45EC9-C136-4337-85F5-84B495044284}" type="pres">
      <dgm:prSet presAssocID="{88D6F063-6BA8-445E-B231-D8AB8F9C30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FC031DE-EE0A-488D-9D07-74970612B577}" type="pres">
      <dgm:prSet presAssocID="{4D15E067-25E1-4E89-A311-DF6FBB1476CE}" presName="composite" presStyleCnt="0"/>
      <dgm:spPr/>
    </dgm:pt>
    <dgm:pt modelId="{DE1479B3-1471-46EF-90A9-005D5BC56303}" type="pres">
      <dgm:prSet presAssocID="{4D15E067-25E1-4E89-A311-DF6FBB1476CE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3E6F77-272A-4D62-9FB7-A500461170A6}" type="pres">
      <dgm:prSet presAssocID="{4D15E067-25E1-4E89-A311-DF6FBB1476CE}" presName="descendantText" presStyleLbl="alignAcc1" presStyleIdx="0" presStyleCnt="9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9AA169-C21B-47B1-8F0D-C2CA200A8885}" type="pres">
      <dgm:prSet presAssocID="{D257BD23-2987-4F68-B41A-E9D62A3A85C1}" presName="sp" presStyleCnt="0"/>
      <dgm:spPr/>
    </dgm:pt>
    <dgm:pt modelId="{7D5E2FBC-4C9B-4D84-A564-C2DE0438B606}" type="pres">
      <dgm:prSet presAssocID="{CCE876EB-771E-44A0-8C74-7DA36AE96AA9}" presName="composite" presStyleCnt="0"/>
      <dgm:spPr/>
    </dgm:pt>
    <dgm:pt modelId="{169D9C87-9C4D-45E2-9F85-BFD876B62FC5}" type="pres">
      <dgm:prSet presAssocID="{CCE876EB-771E-44A0-8C74-7DA36AE96AA9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EE8F24-08DD-44D2-943A-1DF87A2AEB15}" type="pres">
      <dgm:prSet presAssocID="{CCE876EB-771E-44A0-8C74-7DA36AE96AA9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CF7E7C-8224-4421-8345-42777E9B9B5F}" type="pres">
      <dgm:prSet presAssocID="{C5B18085-8745-4FD2-85E3-29317BEC1FE0}" presName="sp" presStyleCnt="0"/>
      <dgm:spPr/>
    </dgm:pt>
    <dgm:pt modelId="{0C92CCC9-60CA-40A5-BD0A-13CBAE950CAF}" type="pres">
      <dgm:prSet presAssocID="{1C8F32B7-4BC8-4E27-A7B9-C4BB19756D12}" presName="composite" presStyleCnt="0"/>
      <dgm:spPr/>
    </dgm:pt>
    <dgm:pt modelId="{27C62BC7-E578-4842-B9F2-9941B54F162E}" type="pres">
      <dgm:prSet presAssocID="{1C8F32B7-4BC8-4E27-A7B9-C4BB19756D12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AD0645-FBE0-46AD-AD15-70A7E602017C}" type="pres">
      <dgm:prSet presAssocID="{1C8F32B7-4BC8-4E27-A7B9-C4BB19756D12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1F3816-503D-4F61-9F34-D445288CBEB0}" type="pres">
      <dgm:prSet presAssocID="{4374B5C3-15D1-4353-81F3-2E9AFE3C0C67}" presName="sp" presStyleCnt="0"/>
      <dgm:spPr/>
    </dgm:pt>
    <dgm:pt modelId="{AF1C8FF2-0CCB-4CFC-A441-4D2D6FFD9AE3}" type="pres">
      <dgm:prSet presAssocID="{9F8DD4DD-28DB-4880-9DDA-1750EBEE4237}" presName="composite" presStyleCnt="0"/>
      <dgm:spPr/>
    </dgm:pt>
    <dgm:pt modelId="{ACC6FA70-3647-4B00-BE09-2CEB9860B3B2}" type="pres">
      <dgm:prSet presAssocID="{9F8DD4DD-28DB-4880-9DDA-1750EBEE4237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DF3476-072C-4DDA-84B3-141F9EA9C525}" type="pres">
      <dgm:prSet presAssocID="{9F8DD4DD-28DB-4880-9DDA-1750EBEE4237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0B5850-8281-4A25-B448-24A08EB3306C}" type="pres">
      <dgm:prSet presAssocID="{10C081B7-F799-48F7-A21B-1E1035A8ACFD}" presName="sp" presStyleCnt="0"/>
      <dgm:spPr/>
    </dgm:pt>
    <dgm:pt modelId="{3D892BCF-E87C-4FD1-A6C6-3EA45A5F6350}" type="pres">
      <dgm:prSet presAssocID="{950235F4-BEE8-42DE-8EA3-0A8C0D55D1D6}" presName="composite" presStyleCnt="0"/>
      <dgm:spPr/>
    </dgm:pt>
    <dgm:pt modelId="{6284B9DE-F932-47B8-837A-60BBFC8852C9}" type="pres">
      <dgm:prSet presAssocID="{950235F4-BEE8-42DE-8EA3-0A8C0D55D1D6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9FA621-B0E1-4E1C-91BA-9C2D05CC2C76}" type="pres">
      <dgm:prSet presAssocID="{950235F4-BEE8-42DE-8EA3-0A8C0D55D1D6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820FE2-757E-4517-A5D3-88E6D79144CF}" type="pres">
      <dgm:prSet presAssocID="{EC35B422-888C-41EB-B1CF-5E58780770A5}" presName="sp" presStyleCnt="0"/>
      <dgm:spPr/>
    </dgm:pt>
    <dgm:pt modelId="{6FE0AC7C-6738-48BA-9218-460A382B4EFC}" type="pres">
      <dgm:prSet presAssocID="{EC5613C7-7062-4EBB-93CF-48961F6F2144}" presName="composite" presStyleCnt="0"/>
      <dgm:spPr/>
    </dgm:pt>
    <dgm:pt modelId="{F351BB41-9BD5-41D7-9F18-FF69F76B3FC8}" type="pres">
      <dgm:prSet presAssocID="{EC5613C7-7062-4EBB-93CF-48961F6F2144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CC5C67-195B-4D1E-8CBB-DADAB6A28D42}" type="pres">
      <dgm:prSet presAssocID="{EC5613C7-7062-4EBB-93CF-48961F6F2144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0B730C-4AE7-4B5E-BC72-B26EE771D12E}" type="pres">
      <dgm:prSet presAssocID="{E8276F18-A4E7-4138-8ED0-99E75BD2E6E8}" presName="sp" presStyleCnt="0"/>
      <dgm:spPr/>
    </dgm:pt>
    <dgm:pt modelId="{CDC3C4DB-CB1E-4A2D-94A5-B3CB10DEB587}" type="pres">
      <dgm:prSet presAssocID="{C6F39D1F-8650-488E-B2ED-EEABDBBB5818}" presName="composite" presStyleCnt="0"/>
      <dgm:spPr/>
    </dgm:pt>
    <dgm:pt modelId="{FF4525A5-1919-4897-A2A9-DEAE8094A64F}" type="pres">
      <dgm:prSet presAssocID="{C6F39D1F-8650-488E-B2ED-EEABDBBB5818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AA5516-C3AB-4E03-8A9B-09FFC0FF1B0B}" type="pres">
      <dgm:prSet presAssocID="{C6F39D1F-8650-488E-B2ED-EEABDBBB5818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48C844-DFBC-4748-9C99-5DBD2F0B634D}" type="pres">
      <dgm:prSet presAssocID="{4592D735-9BE7-410A-B159-2B1AB139ECB5}" presName="sp" presStyleCnt="0"/>
      <dgm:spPr/>
    </dgm:pt>
    <dgm:pt modelId="{607553D4-A52C-4E89-9729-0E738062E28B}" type="pres">
      <dgm:prSet presAssocID="{27EB9278-B8C7-4A2F-8600-03DCA6E33EC1}" presName="composite" presStyleCnt="0"/>
      <dgm:spPr/>
    </dgm:pt>
    <dgm:pt modelId="{04A29BBB-79A9-48B7-B8FF-F2C569E2FA04}" type="pres">
      <dgm:prSet presAssocID="{27EB9278-B8C7-4A2F-8600-03DCA6E33EC1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B7A718-9C6D-4E2B-9BB2-53EE9373A572}" type="pres">
      <dgm:prSet presAssocID="{27EB9278-B8C7-4A2F-8600-03DCA6E33EC1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E7428B-121F-4165-964C-D03061E008F1}" type="pres">
      <dgm:prSet presAssocID="{ED6FD1CE-41A5-4C12-A652-B4B97D302B1A}" presName="sp" presStyleCnt="0"/>
      <dgm:spPr/>
    </dgm:pt>
    <dgm:pt modelId="{06D14E79-E474-4B12-B98B-BA54F1143F10}" type="pres">
      <dgm:prSet presAssocID="{8363477F-2815-4D53-B60B-639D9259FDE0}" presName="composite" presStyleCnt="0"/>
      <dgm:spPr/>
    </dgm:pt>
    <dgm:pt modelId="{31DC429C-7468-4C12-B83E-339B3DF8661F}" type="pres">
      <dgm:prSet presAssocID="{8363477F-2815-4D53-B60B-639D9259FDE0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F11F88-E06A-40B2-A1D9-DDDB639EFBB5}" type="pres">
      <dgm:prSet presAssocID="{8363477F-2815-4D53-B60B-639D9259FDE0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F3E303-CC78-4C02-A4EF-A829F7993FDD}" srcId="{88D6F063-6BA8-445E-B231-D8AB8F9C307E}" destId="{8363477F-2815-4D53-B60B-639D9259FDE0}" srcOrd="8" destOrd="0" parTransId="{64A9B6D8-C52A-40C9-B8C3-767017FB8415}" sibTransId="{E7D4D15F-F867-451A-80E2-03C8845E0529}"/>
    <dgm:cxn modelId="{817AD0B3-13F3-4432-BA8F-605678EC269B}" srcId="{4D15E067-25E1-4E89-A311-DF6FBB1476CE}" destId="{BB74A064-5364-41F3-ACB6-D0A47D2B2C9E}" srcOrd="0" destOrd="0" parTransId="{50DD1946-921C-4D98-8439-BB00AC50E75C}" sibTransId="{0FE21396-4AE2-4FA6-AE7D-C7798E7FE09A}"/>
    <dgm:cxn modelId="{374E0463-60BD-4353-A005-CAFC45D45A46}" type="presOf" srcId="{88D6F063-6BA8-445E-B231-D8AB8F9C307E}" destId="{44F45EC9-C136-4337-85F5-84B495044284}" srcOrd="0" destOrd="0" presId="urn:microsoft.com/office/officeart/2005/8/layout/chevron2"/>
    <dgm:cxn modelId="{8D1DF679-095B-4A75-8653-059C5A63284A}" type="presOf" srcId="{D2A86E64-4A13-47E1-BA91-96E842D19A70}" destId="{95AD0645-FBE0-46AD-AD15-70A7E602017C}" srcOrd="0" destOrd="0" presId="urn:microsoft.com/office/officeart/2005/8/layout/chevron2"/>
    <dgm:cxn modelId="{3597A499-755F-461B-9D20-8DE9E34C0503}" srcId="{EC5613C7-7062-4EBB-93CF-48961F6F2144}" destId="{57CD919C-B5EA-4F85-8C64-97163E9E3D48}" srcOrd="0" destOrd="0" parTransId="{4B15279B-6827-4E01-856F-572EC39A7F74}" sibTransId="{1ED7B56C-7562-4FB2-BAF9-298321F85C9B}"/>
    <dgm:cxn modelId="{E4412B09-7051-45BA-88C5-6D7EF83E04FE}" srcId="{CCE876EB-771E-44A0-8C74-7DA36AE96AA9}" destId="{FACC7CD3-7B75-4235-87D7-86C7ABBB3523}" srcOrd="0" destOrd="0" parTransId="{4F3DFD81-D1BE-4AA3-B3E6-230BC324331D}" sibTransId="{6E6F9ADB-0FE1-4BCA-AC6F-6FB8C4F13C60}"/>
    <dgm:cxn modelId="{6694F983-578D-4AF5-B3FF-755757073293}" type="presOf" srcId="{EC5613C7-7062-4EBB-93CF-48961F6F2144}" destId="{F351BB41-9BD5-41D7-9F18-FF69F76B3FC8}" srcOrd="0" destOrd="0" presId="urn:microsoft.com/office/officeart/2005/8/layout/chevron2"/>
    <dgm:cxn modelId="{641E76C9-58DA-4194-A5EA-DC05873F0AD7}" type="presOf" srcId="{CCE876EB-771E-44A0-8C74-7DA36AE96AA9}" destId="{169D9C87-9C4D-45E2-9F85-BFD876B62FC5}" srcOrd="0" destOrd="0" presId="urn:microsoft.com/office/officeart/2005/8/layout/chevron2"/>
    <dgm:cxn modelId="{FA0965B3-69A2-419E-871D-43F342C9714A}" srcId="{1C8F32B7-4BC8-4E27-A7B9-C4BB19756D12}" destId="{D2A86E64-4A13-47E1-BA91-96E842D19A70}" srcOrd="0" destOrd="0" parTransId="{61AA772A-AF77-40ED-A9F1-CAB8A0958690}" sibTransId="{4CD209B6-D4B2-4D64-9337-89A3E70F2B05}"/>
    <dgm:cxn modelId="{627AD978-0F22-4C52-9036-25DAF30429CE}" type="presOf" srcId="{C1514982-1436-4DC3-B300-5FFFC32BC3CD}" destId="{B6B7A718-9C6D-4E2B-9BB2-53EE9373A572}" srcOrd="0" destOrd="0" presId="urn:microsoft.com/office/officeart/2005/8/layout/chevron2"/>
    <dgm:cxn modelId="{2397DDFB-7C65-4A88-99FD-C658D644B23E}" srcId="{88D6F063-6BA8-445E-B231-D8AB8F9C307E}" destId="{9F8DD4DD-28DB-4880-9DDA-1750EBEE4237}" srcOrd="3" destOrd="0" parTransId="{62803BFF-DD98-4696-A99F-B049F6F6F2C9}" sibTransId="{10C081B7-F799-48F7-A21B-1E1035A8ACFD}"/>
    <dgm:cxn modelId="{294CFB2E-B74B-4767-AFD7-B31DB98474B8}" srcId="{C6F39D1F-8650-488E-B2ED-EEABDBBB5818}" destId="{E4DBEB88-219A-483B-8242-639E9DB1D786}" srcOrd="0" destOrd="0" parTransId="{7070ABAE-B63A-47C8-807A-F0A9A17DEA1A}" sibTransId="{8ED4BC6B-30C8-4601-A185-8122F498A2BE}"/>
    <dgm:cxn modelId="{B17FE8CE-16DB-48D5-9D72-406C212E3A2E}" type="presOf" srcId="{57CD919C-B5EA-4F85-8C64-97163E9E3D48}" destId="{B3CC5C67-195B-4D1E-8CBB-DADAB6A28D42}" srcOrd="0" destOrd="0" presId="urn:microsoft.com/office/officeart/2005/8/layout/chevron2"/>
    <dgm:cxn modelId="{3EEE4041-73C2-4FD5-A1D0-9DDAB3CD281D}" srcId="{950235F4-BEE8-42DE-8EA3-0A8C0D55D1D6}" destId="{56A0612E-7EBD-4475-A094-A3BA5485C6F5}" srcOrd="0" destOrd="0" parTransId="{E001B5E6-9C53-4FDB-BF25-129E23F13D2E}" sibTransId="{870127FB-E065-4B13-8635-5AD83FB19AFB}"/>
    <dgm:cxn modelId="{0F965E3E-F93B-4114-A7E3-D6F346E67DCD}" srcId="{88D6F063-6BA8-445E-B231-D8AB8F9C307E}" destId="{4D15E067-25E1-4E89-A311-DF6FBB1476CE}" srcOrd="0" destOrd="0" parTransId="{62B091EA-4490-47E6-8352-1AA359A60F60}" sibTransId="{D257BD23-2987-4F68-B41A-E9D62A3A85C1}"/>
    <dgm:cxn modelId="{935A88DF-E2DE-4715-BFAB-C145B4D050C6}" type="presOf" srcId="{E4DBEB88-219A-483B-8242-639E9DB1D786}" destId="{49AA5516-C3AB-4E03-8A9B-09FFC0FF1B0B}" srcOrd="0" destOrd="0" presId="urn:microsoft.com/office/officeart/2005/8/layout/chevron2"/>
    <dgm:cxn modelId="{53DE272C-F7FC-4659-BA94-50B0AE3C73A3}" type="presOf" srcId="{BB74A064-5364-41F3-ACB6-D0A47D2B2C9E}" destId="{D73E6F77-272A-4D62-9FB7-A500461170A6}" srcOrd="0" destOrd="0" presId="urn:microsoft.com/office/officeart/2005/8/layout/chevron2"/>
    <dgm:cxn modelId="{48CB0855-3CC3-4657-AF56-281253CD1BE7}" type="presOf" srcId="{27EB9278-B8C7-4A2F-8600-03DCA6E33EC1}" destId="{04A29BBB-79A9-48B7-B8FF-F2C569E2FA04}" srcOrd="0" destOrd="0" presId="urn:microsoft.com/office/officeart/2005/8/layout/chevron2"/>
    <dgm:cxn modelId="{F169689C-A491-409B-83B9-92FC71792FC4}" srcId="{88D6F063-6BA8-445E-B231-D8AB8F9C307E}" destId="{950235F4-BEE8-42DE-8EA3-0A8C0D55D1D6}" srcOrd="4" destOrd="0" parTransId="{17C5B04D-CF1A-4516-A10D-3C0E4046A8DE}" sibTransId="{EC35B422-888C-41EB-B1CF-5E58780770A5}"/>
    <dgm:cxn modelId="{65A3F2FC-5DEF-4DA2-A835-1E7A93275594}" srcId="{88D6F063-6BA8-445E-B231-D8AB8F9C307E}" destId="{CCE876EB-771E-44A0-8C74-7DA36AE96AA9}" srcOrd="1" destOrd="0" parTransId="{FC4FEB8C-6EC5-4EFA-A65B-8B73630613DE}" sibTransId="{C5B18085-8745-4FD2-85E3-29317BEC1FE0}"/>
    <dgm:cxn modelId="{6AA2E256-BAED-4CC5-9AFF-64FD266D77C4}" srcId="{88D6F063-6BA8-445E-B231-D8AB8F9C307E}" destId="{1C8F32B7-4BC8-4E27-A7B9-C4BB19756D12}" srcOrd="2" destOrd="0" parTransId="{26535E21-C0B2-449A-AAD0-68B9429BE65D}" sibTransId="{4374B5C3-15D1-4353-81F3-2E9AFE3C0C67}"/>
    <dgm:cxn modelId="{852D18AF-0199-422F-B5AA-B7BFCD72F2D3}" srcId="{88D6F063-6BA8-445E-B231-D8AB8F9C307E}" destId="{EC5613C7-7062-4EBB-93CF-48961F6F2144}" srcOrd="5" destOrd="0" parTransId="{BD99E177-81C6-4762-9A53-E7EFE00FBCA7}" sibTransId="{E8276F18-A4E7-4138-8ED0-99E75BD2E6E8}"/>
    <dgm:cxn modelId="{E2E476CA-D832-4993-BDA4-8DB3510E31D3}" type="presOf" srcId="{950235F4-BEE8-42DE-8EA3-0A8C0D55D1D6}" destId="{6284B9DE-F932-47B8-837A-60BBFC8852C9}" srcOrd="0" destOrd="0" presId="urn:microsoft.com/office/officeart/2005/8/layout/chevron2"/>
    <dgm:cxn modelId="{CC7F5E31-6281-445F-BAF1-8635B882AC7A}" srcId="{88D6F063-6BA8-445E-B231-D8AB8F9C307E}" destId="{C6F39D1F-8650-488E-B2ED-EEABDBBB5818}" srcOrd="6" destOrd="0" parTransId="{4346FB10-8D78-4772-AB5A-D5A9E4BE322D}" sibTransId="{4592D735-9BE7-410A-B159-2B1AB139ECB5}"/>
    <dgm:cxn modelId="{A8449942-99C2-40F7-9549-C577517C2277}" srcId="{27EB9278-B8C7-4A2F-8600-03DCA6E33EC1}" destId="{C1514982-1436-4DC3-B300-5FFFC32BC3CD}" srcOrd="0" destOrd="0" parTransId="{83B7DFC0-AB71-49E0-851E-A123DA4C25A3}" sibTransId="{EA6DFDA4-4FAA-42A3-AF40-9EFB2928A24C}"/>
    <dgm:cxn modelId="{FE9D82CC-A82E-4A39-A17B-CFA16639FCA3}" type="presOf" srcId="{8363477F-2815-4D53-B60B-639D9259FDE0}" destId="{31DC429C-7468-4C12-B83E-339B3DF8661F}" srcOrd="0" destOrd="0" presId="urn:microsoft.com/office/officeart/2005/8/layout/chevron2"/>
    <dgm:cxn modelId="{91475846-7AD6-4C14-A03E-679B8804F73F}" type="presOf" srcId="{1C8F32B7-4BC8-4E27-A7B9-C4BB19756D12}" destId="{27C62BC7-E578-4842-B9F2-9941B54F162E}" srcOrd="0" destOrd="0" presId="urn:microsoft.com/office/officeart/2005/8/layout/chevron2"/>
    <dgm:cxn modelId="{02900663-E35B-445C-844B-56544C2B21A5}" srcId="{88D6F063-6BA8-445E-B231-D8AB8F9C307E}" destId="{27EB9278-B8C7-4A2F-8600-03DCA6E33EC1}" srcOrd="7" destOrd="0" parTransId="{076F1EF2-C1DA-4DB3-B58A-D55718506244}" sibTransId="{ED6FD1CE-41A5-4C12-A652-B4B97D302B1A}"/>
    <dgm:cxn modelId="{FB96C594-41B1-435F-ACA0-BBAA7BE6DD75}" type="presOf" srcId="{36F7B7C3-036D-49FF-A8F5-0DD3AB532081}" destId="{16F11F88-E06A-40B2-A1D9-DDDB639EFBB5}" srcOrd="0" destOrd="0" presId="urn:microsoft.com/office/officeart/2005/8/layout/chevron2"/>
    <dgm:cxn modelId="{1B89C458-CAFA-411E-ADCC-4E61544E3A42}" type="presOf" srcId="{56A0612E-7EBD-4475-A094-A3BA5485C6F5}" destId="{9B9FA621-B0E1-4E1C-91BA-9C2D05CC2C76}" srcOrd="0" destOrd="0" presId="urn:microsoft.com/office/officeart/2005/8/layout/chevron2"/>
    <dgm:cxn modelId="{668072D7-8572-42E0-8DBD-7F0039E4A320}" type="presOf" srcId="{C6F39D1F-8650-488E-B2ED-EEABDBBB5818}" destId="{FF4525A5-1919-4897-A2A9-DEAE8094A64F}" srcOrd="0" destOrd="0" presId="urn:microsoft.com/office/officeart/2005/8/layout/chevron2"/>
    <dgm:cxn modelId="{16990C08-1705-41B5-BCC4-AAB29E8EFDB5}" srcId="{9F8DD4DD-28DB-4880-9DDA-1750EBEE4237}" destId="{5AE6344D-7E2A-46FC-B0CD-5AEB00ACD466}" srcOrd="0" destOrd="0" parTransId="{70E57238-EC1E-4BD1-AF7C-E47AD72EE45C}" sibTransId="{D86E1452-7AEF-4FC7-858C-D79A72201D6C}"/>
    <dgm:cxn modelId="{177AF0FC-D9D0-4E67-9E6A-005E18A83BEC}" type="presOf" srcId="{5AE6344D-7E2A-46FC-B0CD-5AEB00ACD466}" destId="{D0DF3476-072C-4DDA-84B3-141F9EA9C525}" srcOrd="0" destOrd="0" presId="urn:microsoft.com/office/officeart/2005/8/layout/chevron2"/>
    <dgm:cxn modelId="{660F42D3-4614-4545-AFC4-1455224A5F25}" srcId="{8363477F-2815-4D53-B60B-639D9259FDE0}" destId="{36F7B7C3-036D-49FF-A8F5-0DD3AB532081}" srcOrd="0" destOrd="0" parTransId="{3318B972-F8AD-4F69-AB5D-15A2D9D87E20}" sibTransId="{0AC497FC-568E-4EA2-ACC9-32DE0CC1E1D0}"/>
    <dgm:cxn modelId="{E7A04CAB-DF56-401A-9FED-CEC4196B0B6E}" type="presOf" srcId="{9F8DD4DD-28DB-4880-9DDA-1750EBEE4237}" destId="{ACC6FA70-3647-4B00-BE09-2CEB9860B3B2}" srcOrd="0" destOrd="0" presId="urn:microsoft.com/office/officeart/2005/8/layout/chevron2"/>
    <dgm:cxn modelId="{239C0EA1-1273-4151-BD13-FBD67B3F8913}" type="presOf" srcId="{FACC7CD3-7B75-4235-87D7-86C7ABBB3523}" destId="{42EE8F24-08DD-44D2-943A-1DF87A2AEB15}" srcOrd="0" destOrd="0" presId="urn:microsoft.com/office/officeart/2005/8/layout/chevron2"/>
    <dgm:cxn modelId="{50BD6405-4FF3-4FF3-B5F3-110417709AC0}" type="presOf" srcId="{4D15E067-25E1-4E89-A311-DF6FBB1476CE}" destId="{DE1479B3-1471-46EF-90A9-005D5BC56303}" srcOrd="0" destOrd="0" presId="urn:microsoft.com/office/officeart/2005/8/layout/chevron2"/>
    <dgm:cxn modelId="{3023E9C9-AE22-49D0-A9FF-241813433018}" type="presParOf" srcId="{44F45EC9-C136-4337-85F5-84B495044284}" destId="{FFC031DE-EE0A-488D-9D07-74970612B577}" srcOrd="0" destOrd="0" presId="urn:microsoft.com/office/officeart/2005/8/layout/chevron2"/>
    <dgm:cxn modelId="{7A66176C-C5FE-41BF-8FE0-2CFFEDB81129}" type="presParOf" srcId="{FFC031DE-EE0A-488D-9D07-74970612B577}" destId="{DE1479B3-1471-46EF-90A9-005D5BC56303}" srcOrd="0" destOrd="0" presId="urn:microsoft.com/office/officeart/2005/8/layout/chevron2"/>
    <dgm:cxn modelId="{D9739F5F-35BD-4438-9E86-E2C218F17B30}" type="presParOf" srcId="{FFC031DE-EE0A-488D-9D07-74970612B577}" destId="{D73E6F77-272A-4D62-9FB7-A500461170A6}" srcOrd="1" destOrd="0" presId="urn:microsoft.com/office/officeart/2005/8/layout/chevron2"/>
    <dgm:cxn modelId="{07496557-928F-4626-B1C8-DC600FF3F68F}" type="presParOf" srcId="{44F45EC9-C136-4337-85F5-84B495044284}" destId="{E79AA169-C21B-47B1-8F0D-C2CA200A8885}" srcOrd="1" destOrd="0" presId="urn:microsoft.com/office/officeart/2005/8/layout/chevron2"/>
    <dgm:cxn modelId="{B5FB6992-C218-4F08-A6B0-500F89D050AB}" type="presParOf" srcId="{44F45EC9-C136-4337-85F5-84B495044284}" destId="{7D5E2FBC-4C9B-4D84-A564-C2DE0438B606}" srcOrd="2" destOrd="0" presId="urn:microsoft.com/office/officeart/2005/8/layout/chevron2"/>
    <dgm:cxn modelId="{83426948-C9B3-452E-9F57-66A8F614B203}" type="presParOf" srcId="{7D5E2FBC-4C9B-4D84-A564-C2DE0438B606}" destId="{169D9C87-9C4D-45E2-9F85-BFD876B62FC5}" srcOrd="0" destOrd="0" presId="urn:microsoft.com/office/officeart/2005/8/layout/chevron2"/>
    <dgm:cxn modelId="{5DF2BBC8-B68A-424F-B31F-B86C28BC80FE}" type="presParOf" srcId="{7D5E2FBC-4C9B-4D84-A564-C2DE0438B606}" destId="{42EE8F24-08DD-44D2-943A-1DF87A2AEB15}" srcOrd="1" destOrd="0" presId="urn:microsoft.com/office/officeart/2005/8/layout/chevron2"/>
    <dgm:cxn modelId="{9EEBAC44-AE1E-41D1-B15A-E740069C3B54}" type="presParOf" srcId="{44F45EC9-C136-4337-85F5-84B495044284}" destId="{4DCF7E7C-8224-4421-8345-42777E9B9B5F}" srcOrd="3" destOrd="0" presId="urn:microsoft.com/office/officeart/2005/8/layout/chevron2"/>
    <dgm:cxn modelId="{D50A9F31-CB5A-4793-95A3-13F810FBA6C9}" type="presParOf" srcId="{44F45EC9-C136-4337-85F5-84B495044284}" destId="{0C92CCC9-60CA-40A5-BD0A-13CBAE950CAF}" srcOrd="4" destOrd="0" presId="urn:microsoft.com/office/officeart/2005/8/layout/chevron2"/>
    <dgm:cxn modelId="{B1AA40F9-D56A-4C87-A2E4-5FACB6CF93BC}" type="presParOf" srcId="{0C92CCC9-60CA-40A5-BD0A-13CBAE950CAF}" destId="{27C62BC7-E578-4842-B9F2-9941B54F162E}" srcOrd="0" destOrd="0" presId="urn:microsoft.com/office/officeart/2005/8/layout/chevron2"/>
    <dgm:cxn modelId="{87375A9E-B573-42FC-9C1E-96E2962FA86F}" type="presParOf" srcId="{0C92CCC9-60CA-40A5-BD0A-13CBAE950CAF}" destId="{95AD0645-FBE0-46AD-AD15-70A7E602017C}" srcOrd="1" destOrd="0" presId="urn:microsoft.com/office/officeart/2005/8/layout/chevron2"/>
    <dgm:cxn modelId="{B70F5166-58CF-44BA-BAD0-052CC858E458}" type="presParOf" srcId="{44F45EC9-C136-4337-85F5-84B495044284}" destId="{AC1F3816-503D-4F61-9F34-D445288CBEB0}" srcOrd="5" destOrd="0" presId="urn:microsoft.com/office/officeart/2005/8/layout/chevron2"/>
    <dgm:cxn modelId="{18B549B2-01B7-4CF4-9BD9-8EA55B800D6F}" type="presParOf" srcId="{44F45EC9-C136-4337-85F5-84B495044284}" destId="{AF1C8FF2-0CCB-4CFC-A441-4D2D6FFD9AE3}" srcOrd="6" destOrd="0" presId="urn:microsoft.com/office/officeart/2005/8/layout/chevron2"/>
    <dgm:cxn modelId="{09449D6F-2B57-4722-8BA3-1BCC7B04DB69}" type="presParOf" srcId="{AF1C8FF2-0CCB-4CFC-A441-4D2D6FFD9AE3}" destId="{ACC6FA70-3647-4B00-BE09-2CEB9860B3B2}" srcOrd="0" destOrd="0" presId="urn:microsoft.com/office/officeart/2005/8/layout/chevron2"/>
    <dgm:cxn modelId="{F47D3842-9052-431F-B978-314CBC0159AB}" type="presParOf" srcId="{AF1C8FF2-0CCB-4CFC-A441-4D2D6FFD9AE3}" destId="{D0DF3476-072C-4DDA-84B3-141F9EA9C525}" srcOrd="1" destOrd="0" presId="urn:microsoft.com/office/officeart/2005/8/layout/chevron2"/>
    <dgm:cxn modelId="{896C8146-4060-4448-98E0-BE9D36C3F4C4}" type="presParOf" srcId="{44F45EC9-C136-4337-85F5-84B495044284}" destId="{400B5850-8281-4A25-B448-24A08EB3306C}" srcOrd="7" destOrd="0" presId="urn:microsoft.com/office/officeart/2005/8/layout/chevron2"/>
    <dgm:cxn modelId="{F8B52337-AF1D-4113-8CC8-0B34C79A5F42}" type="presParOf" srcId="{44F45EC9-C136-4337-85F5-84B495044284}" destId="{3D892BCF-E87C-4FD1-A6C6-3EA45A5F6350}" srcOrd="8" destOrd="0" presId="urn:microsoft.com/office/officeart/2005/8/layout/chevron2"/>
    <dgm:cxn modelId="{2C617B4C-1A3A-4B9B-B643-8479D2DCD9D6}" type="presParOf" srcId="{3D892BCF-E87C-4FD1-A6C6-3EA45A5F6350}" destId="{6284B9DE-F932-47B8-837A-60BBFC8852C9}" srcOrd="0" destOrd="0" presId="urn:microsoft.com/office/officeart/2005/8/layout/chevron2"/>
    <dgm:cxn modelId="{4FDDD06C-0C97-47DA-849A-613EAA2ACB52}" type="presParOf" srcId="{3D892BCF-E87C-4FD1-A6C6-3EA45A5F6350}" destId="{9B9FA621-B0E1-4E1C-91BA-9C2D05CC2C76}" srcOrd="1" destOrd="0" presId="urn:microsoft.com/office/officeart/2005/8/layout/chevron2"/>
    <dgm:cxn modelId="{58B8FE2A-4FBA-42A6-8820-04F5C3B4908B}" type="presParOf" srcId="{44F45EC9-C136-4337-85F5-84B495044284}" destId="{A4820FE2-757E-4517-A5D3-88E6D79144CF}" srcOrd="9" destOrd="0" presId="urn:microsoft.com/office/officeart/2005/8/layout/chevron2"/>
    <dgm:cxn modelId="{E0DA74DD-32C3-4829-8A4A-8B74432FC796}" type="presParOf" srcId="{44F45EC9-C136-4337-85F5-84B495044284}" destId="{6FE0AC7C-6738-48BA-9218-460A382B4EFC}" srcOrd="10" destOrd="0" presId="urn:microsoft.com/office/officeart/2005/8/layout/chevron2"/>
    <dgm:cxn modelId="{6BD865B5-A656-410B-B470-5B9E2FA26F21}" type="presParOf" srcId="{6FE0AC7C-6738-48BA-9218-460A382B4EFC}" destId="{F351BB41-9BD5-41D7-9F18-FF69F76B3FC8}" srcOrd="0" destOrd="0" presId="urn:microsoft.com/office/officeart/2005/8/layout/chevron2"/>
    <dgm:cxn modelId="{2B535A97-76C4-4D14-B390-AD175F3F6DFD}" type="presParOf" srcId="{6FE0AC7C-6738-48BA-9218-460A382B4EFC}" destId="{B3CC5C67-195B-4D1E-8CBB-DADAB6A28D42}" srcOrd="1" destOrd="0" presId="urn:microsoft.com/office/officeart/2005/8/layout/chevron2"/>
    <dgm:cxn modelId="{0FBFCA5B-6967-43B2-8ED9-78D1B03CDD1D}" type="presParOf" srcId="{44F45EC9-C136-4337-85F5-84B495044284}" destId="{880B730C-4AE7-4B5E-BC72-B26EE771D12E}" srcOrd="11" destOrd="0" presId="urn:microsoft.com/office/officeart/2005/8/layout/chevron2"/>
    <dgm:cxn modelId="{67CB1CE3-1674-4838-A80A-A4B283352C5C}" type="presParOf" srcId="{44F45EC9-C136-4337-85F5-84B495044284}" destId="{CDC3C4DB-CB1E-4A2D-94A5-B3CB10DEB587}" srcOrd="12" destOrd="0" presId="urn:microsoft.com/office/officeart/2005/8/layout/chevron2"/>
    <dgm:cxn modelId="{25F51A98-88B0-47A5-9D55-89A6F178B767}" type="presParOf" srcId="{CDC3C4DB-CB1E-4A2D-94A5-B3CB10DEB587}" destId="{FF4525A5-1919-4897-A2A9-DEAE8094A64F}" srcOrd="0" destOrd="0" presId="urn:microsoft.com/office/officeart/2005/8/layout/chevron2"/>
    <dgm:cxn modelId="{B1D6CD7A-1FF7-46C2-93E0-FDC48E8D0391}" type="presParOf" srcId="{CDC3C4DB-CB1E-4A2D-94A5-B3CB10DEB587}" destId="{49AA5516-C3AB-4E03-8A9B-09FFC0FF1B0B}" srcOrd="1" destOrd="0" presId="urn:microsoft.com/office/officeart/2005/8/layout/chevron2"/>
    <dgm:cxn modelId="{0AC50A28-81FE-47ED-86AB-3DB365F81C62}" type="presParOf" srcId="{44F45EC9-C136-4337-85F5-84B495044284}" destId="{EB48C844-DFBC-4748-9C99-5DBD2F0B634D}" srcOrd="13" destOrd="0" presId="urn:microsoft.com/office/officeart/2005/8/layout/chevron2"/>
    <dgm:cxn modelId="{746E4ED9-BBEE-4A00-8A8F-A81CC54ADAAF}" type="presParOf" srcId="{44F45EC9-C136-4337-85F5-84B495044284}" destId="{607553D4-A52C-4E89-9729-0E738062E28B}" srcOrd="14" destOrd="0" presId="urn:microsoft.com/office/officeart/2005/8/layout/chevron2"/>
    <dgm:cxn modelId="{F1C617C2-CE16-46C5-90C1-80D5441E5A60}" type="presParOf" srcId="{607553D4-A52C-4E89-9729-0E738062E28B}" destId="{04A29BBB-79A9-48B7-B8FF-F2C569E2FA04}" srcOrd="0" destOrd="0" presId="urn:microsoft.com/office/officeart/2005/8/layout/chevron2"/>
    <dgm:cxn modelId="{8F7930E5-C4E5-42A9-81B6-85A2FE817EDE}" type="presParOf" srcId="{607553D4-A52C-4E89-9729-0E738062E28B}" destId="{B6B7A718-9C6D-4E2B-9BB2-53EE9373A572}" srcOrd="1" destOrd="0" presId="urn:microsoft.com/office/officeart/2005/8/layout/chevron2"/>
    <dgm:cxn modelId="{8E32CA7D-95E2-432F-B35E-014BC23680FB}" type="presParOf" srcId="{44F45EC9-C136-4337-85F5-84B495044284}" destId="{1EE7428B-121F-4165-964C-D03061E008F1}" srcOrd="15" destOrd="0" presId="urn:microsoft.com/office/officeart/2005/8/layout/chevron2"/>
    <dgm:cxn modelId="{BC157C30-D686-4C1E-A03E-C716EB8977BA}" type="presParOf" srcId="{44F45EC9-C136-4337-85F5-84B495044284}" destId="{06D14E79-E474-4B12-B98B-BA54F1143F10}" srcOrd="16" destOrd="0" presId="urn:microsoft.com/office/officeart/2005/8/layout/chevron2"/>
    <dgm:cxn modelId="{0CD32B25-B502-4B38-9109-36C43101B839}" type="presParOf" srcId="{06D14E79-E474-4B12-B98B-BA54F1143F10}" destId="{31DC429C-7468-4C12-B83E-339B3DF8661F}" srcOrd="0" destOrd="0" presId="urn:microsoft.com/office/officeart/2005/8/layout/chevron2"/>
    <dgm:cxn modelId="{3155C1AB-AAE7-4A02-AD1C-C3ED5333E6B3}" type="presParOf" srcId="{06D14E79-E474-4B12-B98B-BA54F1143F10}" destId="{16F11F88-E06A-40B2-A1D9-DDDB639EFB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08B3E-09AF-4348-8D10-C022BF787DE8}">
      <dsp:nvSpPr>
        <dsp:cNvPr id="0" name=""/>
        <dsp:cNvSpPr/>
      </dsp:nvSpPr>
      <dsp:spPr>
        <a:xfrm>
          <a:off x="1499197" y="546334"/>
          <a:ext cx="3648589" cy="364858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DFDD3-CB62-4357-A4DB-5A924940031C}">
      <dsp:nvSpPr>
        <dsp:cNvPr id="0" name=""/>
        <dsp:cNvSpPr/>
      </dsp:nvSpPr>
      <dsp:spPr>
        <a:xfrm>
          <a:off x="1499197" y="546334"/>
          <a:ext cx="3648589" cy="364858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0F6A8-E72D-4F06-9430-1F586BA86A64}">
      <dsp:nvSpPr>
        <dsp:cNvPr id="0" name=""/>
        <dsp:cNvSpPr/>
      </dsp:nvSpPr>
      <dsp:spPr>
        <a:xfrm>
          <a:off x="1499197" y="546334"/>
          <a:ext cx="3648589" cy="364858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4F620-7DC9-4AEC-80C2-771CDB9F82F4}">
      <dsp:nvSpPr>
        <dsp:cNvPr id="0" name=""/>
        <dsp:cNvSpPr/>
      </dsp:nvSpPr>
      <dsp:spPr>
        <a:xfrm>
          <a:off x="2484505" y="1531642"/>
          <a:ext cx="1677973" cy="1677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KORUNMA</a:t>
          </a:r>
          <a:endParaRPr lang="tr-TR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730238" y="1777375"/>
        <a:ext cx="1186507" cy="1186507"/>
      </dsp:txXfrm>
    </dsp:sp>
    <dsp:sp modelId="{FCDA67AD-4975-498D-9663-DA5D9A23E95B}">
      <dsp:nvSpPr>
        <dsp:cNvPr id="0" name=""/>
        <dsp:cNvSpPr/>
      </dsp:nvSpPr>
      <dsp:spPr>
        <a:xfrm>
          <a:off x="2736201" y="1328"/>
          <a:ext cx="1174581" cy="11745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KAYNAKTA</a:t>
          </a:r>
          <a:endParaRPr lang="tr-TR" sz="1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08214" y="173341"/>
        <a:ext cx="830555" cy="830555"/>
      </dsp:txXfrm>
    </dsp:sp>
    <dsp:sp modelId="{64FA1DF0-8A37-46F2-B3FE-4C358DBF7D7A}">
      <dsp:nvSpPr>
        <dsp:cNvPr id="0" name=""/>
        <dsp:cNvSpPr/>
      </dsp:nvSpPr>
      <dsp:spPr>
        <a:xfrm>
          <a:off x="4279466" y="2674343"/>
          <a:ext cx="1174581" cy="1174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ORTAMDA</a:t>
          </a:r>
          <a:endParaRPr lang="tr-TR" sz="1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51479" y="2846356"/>
        <a:ext cx="830555" cy="830555"/>
      </dsp:txXfrm>
    </dsp:sp>
    <dsp:sp modelId="{2DDC823E-8346-441D-B9C8-F213C47C0ECD}">
      <dsp:nvSpPr>
        <dsp:cNvPr id="0" name=""/>
        <dsp:cNvSpPr/>
      </dsp:nvSpPr>
      <dsp:spPr>
        <a:xfrm>
          <a:off x="1192935" y="2674343"/>
          <a:ext cx="1174581" cy="11745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ÇALIŞANDA</a:t>
          </a:r>
          <a:endParaRPr lang="tr-TR" sz="1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64948" y="2846356"/>
        <a:ext cx="830555" cy="830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479B3-1471-46EF-90A9-005D5BC56303}">
      <dsp:nvSpPr>
        <dsp:cNvPr id="0" name=""/>
        <dsp:cNvSpPr/>
      </dsp:nvSpPr>
      <dsp:spPr>
        <a:xfrm rot="5400000">
          <a:off x="-93250" y="96782"/>
          <a:ext cx="621670" cy="4351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21117"/>
        <a:ext cx="435169" cy="186501"/>
      </dsp:txXfrm>
    </dsp:sp>
    <dsp:sp modelId="{D73E6F77-272A-4D62-9FB7-A500461170A6}">
      <dsp:nvSpPr>
        <dsp:cNvPr id="0" name=""/>
        <dsp:cNvSpPr/>
      </dsp:nvSpPr>
      <dsp:spPr>
        <a:xfrm rot="5400000">
          <a:off x="4004049" y="-3565348"/>
          <a:ext cx="404086" cy="7541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Baş Koruyucuları </a:t>
          </a: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435170" y="23257"/>
        <a:ext cx="7522119" cy="364634"/>
      </dsp:txXfrm>
    </dsp:sp>
    <dsp:sp modelId="{169D9C87-9C4D-45E2-9F85-BFD876B62FC5}">
      <dsp:nvSpPr>
        <dsp:cNvPr id="0" name=""/>
        <dsp:cNvSpPr/>
      </dsp:nvSpPr>
      <dsp:spPr>
        <a:xfrm rot="5400000">
          <a:off x="-93250" y="652865"/>
          <a:ext cx="621670" cy="435169"/>
        </a:xfrm>
        <a:prstGeom prst="chevron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777200"/>
        <a:ext cx="435169" cy="186501"/>
      </dsp:txXfrm>
    </dsp:sp>
    <dsp:sp modelId="{42EE8F24-08DD-44D2-943A-1DF87A2AEB15}">
      <dsp:nvSpPr>
        <dsp:cNvPr id="0" name=""/>
        <dsp:cNvSpPr/>
      </dsp:nvSpPr>
      <dsp:spPr>
        <a:xfrm rot="5400000">
          <a:off x="4004049" y="-3009265"/>
          <a:ext cx="404086" cy="7541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Kulak Koruyucuları</a:t>
          </a: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435170" y="579340"/>
        <a:ext cx="7522119" cy="364634"/>
      </dsp:txXfrm>
    </dsp:sp>
    <dsp:sp modelId="{27C62BC7-E578-4842-B9F2-9941B54F162E}">
      <dsp:nvSpPr>
        <dsp:cNvPr id="0" name=""/>
        <dsp:cNvSpPr/>
      </dsp:nvSpPr>
      <dsp:spPr>
        <a:xfrm rot="5400000">
          <a:off x="-93250" y="1208947"/>
          <a:ext cx="621670" cy="435169"/>
        </a:xfrm>
        <a:prstGeom prst="chevron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33282"/>
        <a:ext cx="435169" cy="186501"/>
      </dsp:txXfrm>
    </dsp:sp>
    <dsp:sp modelId="{95AD0645-FBE0-46AD-AD15-70A7E602017C}">
      <dsp:nvSpPr>
        <dsp:cNvPr id="0" name=""/>
        <dsp:cNvSpPr/>
      </dsp:nvSpPr>
      <dsp:spPr>
        <a:xfrm rot="5400000">
          <a:off x="4004049" y="-2453182"/>
          <a:ext cx="404086" cy="7541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2400" b="0" i="0" kern="12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tr-TR" altLang="tr-TR" sz="2400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Göz ve Yüz Koruyucuları </a:t>
          </a:r>
          <a:endParaRPr lang="tr-TR" sz="2400" b="0" i="0" kern="120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435170" y="1135423"/>
        <a:ext cx="7522119" cy="364634"/>
      </dsp:txXfrm>
    </dsp:sp>
    <dsp:sp modelId="{ACC6FA70-3647-4B00-BE09-2CEB9860B3B2}">
      <dsp:nvSpPr>
        <dsp:cNvPr id="0" name=""/>
        <dsp:cNvSpPr/>
      </dsp:nvSpPr>
      <dsp:spPr>
        <a:xfrm rot="5400000">
          <a:off x="-93250" y="1765030"/>
          <a:ext cx="621670" cy="435169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889365"/>
        <a:ext cx="435169" cy="186501"/>
      </dsp:txXfrm>
    </dsp:sp>
    <dsp:sp modelId="{D0DF3476-072C-4DDA-84B3-141F9EA9C525}">
      <dsp:nvSpPr>
        <dsp:cNvPr id="0" name=""/>
        <dsp:cNvSpPr/>
      </dsp:nvSpPr>
      <dsp:spPr>
        <a:xfrm rot="5400000">
          <a:off x="4004049" y="-1897099"/>
          <a:ext cx="404086" cy="7541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2400" b="0" i="0" kern="12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tr-TR" altLang="tr-TR" sz="2400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Solunum Sistemi Koruyucuları </a:t>
          </a:r>
          <a:endParaRPr lang="tr-TR" sz="2400" b="0" i="0" kern="120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435170" y="1691506"/>
        <a:ext cx="7522119" cy="364634"/>
      </dsp:txXfrm>
    </dsp:sp>
    <dsp:sp modelId="{6284B9DE-F932-47B8-837A-60BBFC8852C9}">
      <dsp:nvSpPr>
        <dsp:cNvPr id="0" name=""/>
        <dsp:cNvSpPr/>
      </dsp:nvSpPr>
      <dsp:spPr>
        <a:xfrm rot="5400000">
          <a:off x="-93250" y="2321113"/>
          <a:ext cx="621670" cy="4351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45448"/>
        <a:ext cx="435169" cy="186501"/>
      </dsp:txXfrm>
    </dsp:sp>
    <dsp:sp modelId="{9B9FA621-B0E1-4E1C-91BA-9C2D05CC2C76}">
      <dsp:nvSpPr>
        <dsp:cNvPr id="0" name=""/>
        <dsp:cNvSpPr/>
      </dsp:nvSpPr>
      <dsp:spPr>
        <a:xfrm rot="5400000">
          <a:off x="4004049" y="-1341016"/>
          <a:ext cx="404086" cy="7541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2400" b="0" i="0" kern="12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tr-TR" altLang="tr-TR" sz="2400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Gövde ve Karın Bölgesi Koruyucuları</a:t>
          </a:r>
          <a:endParaRPr lang="tr-TR" sz="2400" b="0" i="0" kern="120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435170" y="2247589"/>
        <a:ext cx="7522119" cy="364634"/>
      </dsp:txXfrm>
    </dsp:sp>
    <dsp:sp modelId="{F351BB41-9BD5-41D7-9F18-FF69F76B3FC8}">
      <dsp:nvSpPr>
        <dsp:cNvPr id="0" name=""/>
        <dsp:cNvSpPr/>
      </dsp:nvSpPr>
      <dsp:spPr>
        <a:xfrm rot="5400000">
          <a:off x="-93250" y="2877196"/>
          <a:ext cx="621670" cy="43516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001531"/>
        <a:ext cx="435169" cy="186501"/>
      </dsp:txXfrm>
    </dsp:sp>
    <dsp:sp modelId="{B3CC5C67-195B-4D1E-8CBB-DADAB6A28D42}">
      <dsp:nvSpPr>
        <dsp:cNvPr id="0" name=""/>
        <dsp:cNvSpPr/>
      </dsp:nvSpPr>
      <dsp:spPr>
        <a:xfrm rot="5400000">
          <a:off x="4004049" y="-784933"/>
          <a:ext cx="404086" cy="7541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2400" b="0" i="0" kern="12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tr-TR" altLang="tr-TR" sz="2400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El ve Kol Koruyucuları </a:t>
          </a:r>
          <a:endParaRPr lang="tr-TR" sz="2400" b="0" i="0" kern="120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435170" y="2803672"/>
        <a:ext cx="7522119" cy="364634"/>
      </dsp:txXfrm>
    </dsp:sp>
    <dsp:sp modelId="{FF4525A5-1919-4897-A2A9-DEAE8094A64F}">
      <dsp:nvSpPr>
        <dsp:cNvPr id="0" name=""/>
        <dsp:cNvSpPr/>
      </dsp:nvSpPr>
      <dsp:spPr>
        <a:xfrm rot="5400000">
          <a:off x="-93250" y="3433279"/>
          <a:ext cx="621670" cy="43516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57614"/>
        <a:ext cx="435169" cy="186501"/>
      </dsp:txXfrm>
    </dsp:sp>
    <dsp:sp modelId="{49AA5516-C3AB-4E03-8A9B-09FFC0FF1B0B}">
      <dsp:nvSpPr>
        <dsp:cNvPr id="0" name=""/>
        <dsp:cNvSpPr/>
      </dsp:nvSpPr>
      <dsp:spPr>
        <a:xfrm rot="5400000">
          <a:off x="4004049" y="-228850"/>
          <a:ext cx="404086" cy="7541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tr-TR" sz="2400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Ayak ve Bacak Koruyucuları </a:t>
          </a: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435170" y="3359755"/>
        <a:ext cx="7522119" cy="364634"/>
      </dsp:txXfrm>
    </dsp:sp>
    <dsp:sp modelId="{04A29BBB-79A9-48B7-B8FF-F2C569E2FA04}">
      <dsp:nvSpPr>
        <dsp:cNvPr id="0" name=""/>
        <dsp:cNvSpPr/>
      </dsp:nvSpPr>
      <dsp:spPr>
        <a:xfrm rot="5400000">
          <a:off x="-93250" y="3989362"/>
          <a:ext cx="621670" cy="435169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113697"/>
        <a:ext cx="435169" cy="186501"/>
      </dsp:txXfrm>
    </dsp:sp>
    <dsp:sp modelId="{B6B7A718-9C6D-4E2B-9BB2-53EE9373A572}">
      <dsp:nvSpPr>
        <dsp:cNvPr id="0" name=""/>
        <dsp:cNvSpPr/>
      </dsp:nvSpPr>
      <dsp:spPr>
        <a:xfrm rot="5400000">
          <a:off x="4004049" y="327232"/>
          <a:ext cx="404086" cy="7541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2400" b="0" i="0" kern="1200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tr-TR" altLang="tr-TR" sz="2400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Cilt Koruyucuları </a:t>
          </a:r>
          <a:endParaRPr lang="tr-TR" sz="2400" b="0" i="0" kern="120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435170" y="3915837"/>
        <a:ext cx="7522119" cy="364634"/>
      </dsp:txXfrm>
    </dsp:sp>
    <dsp:sp modelId="{31DC429C-7468-4C12-B83E-339B3DF8661F}">
      <dsp:nvSpPr>
        <dsp:cNvPr id="0" name=""/>
        <dsp:cNvSpPr/>
      </dsp:nvSpPr>
      <dsp:spPr>
        <a:xfrm rot="5400000">
          <a:off x="-93250" y="4545445"/>
          <a:ext cx="621670" cy="435169"/>
        </a:xfrm>
        <a:prstGeom prst="chevron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669780"/>
        <a:ext cx="435169" cy="186501"/>
      </dsp:txXfrm>
    </dsp:sp>
    <dsp:sp modelId="{16F11F88-E06A-40B2-A1D9-DDDB639EFBB5}">
      <dsp:nvSpPr>
        <dsp:cNvPr id="0" name=""/>
        <dsp:cNvSpPr/>
      </dsp:nvSpPr>
      <dsp:spPr>
        <a:xfrm rot="5400000">
          <a:off x="4004049" y="883314"/>
          <a:ext cx="404086" cy="7541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altLang="tr-TR" sz="2400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 Vücut Koruyucuları</a:t>
          </a:r>
          <a:endParaRPr lang="tr-TR" sz="2400" b="0" i="0" kern="1200" dirty="0" smtClean="0">
            <a:solidFill>
              <a:schemeClr val="dk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435170" y="4471919"/>
        <a:ext cx="7522119" cy="36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59790-3EA8-4597-B163-A2A9100BBAFE}" type="datetimeFigureOut">
              <a:rPr lang="tr-TR" smtClean="0"/>
              <a:pPr/>
              <a:t>14.2.2018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71EE8-A8DB-4017-8B96-5ABCFA224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8087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2A752-C622-42C4-8879-70EC023360CF}" type="datetimeFigureOut">
              <a:rPr lang="tr-TR" smtClean="0"/>
              <a:pPr/>
              <a:t>14.2.2018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97DB4-984C-42F1-965B-0745C3584F5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08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512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25665B-BF6B-4A6D-AA41-8B57FCAF602B}" type="slidenum">
              <a:rPr lang="tr-TR" altLang="tr-TR">
                <a:latin typeface="Calibri" panose="020F0502020204030204" pitchFamily="34" charset="0"/>
              </a:rPr>
              <a:pPr/>
              <a:t>1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07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934D50-548C-4980-B8CB-83624BB284B3}" type="slidenum">
              <a:rPr lang="tr-TR" altLang="tr-TR">
                <a:solidFill>
                  <a:prstClr val="black"/>
                </a:solidFill>
              </a:rPr>
              <a:pPr/>
              <a:t>14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5867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67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dirty="0" smtClean="0"/>
              <a:t>Yalıtkan ayakkabı, baret, paraşütçü tipi emniyet kemeri, eldiven örnekleri </a:t>
            </a:r>
          </a:p>
        </p:txBody>
      </p:sp>
      <p:sp>
        <p:nvSpPr>
          <p:cNvPr id="58675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DB6D4C2-9A44-44AA-BFEC-73F651BC2605}" type="slidenum">
              <a:rPr lang="en-US" altLang="tr-TR" sz="1200">
                <a:solidFill>
                  <a:prstClr val="black"/>
                </a:solidFill>
                <a:latin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tr-TR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96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1443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2988F1-E8C4-4FD5-A8CC-462D1023469F}" type="slidenum">
              <a:rPr lang="tr-TR" altLang="tr-TR">
                <a:latin typeface="Calibri" panose="020F0502020204030204" pitchFamily="34" charset="0"/>
              </a:rPr>
              <a:pPr/>
              <a:t>15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76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1392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88010F-4B1E-45EB-97CA-995E7C11D0AA}" type="slidenum">
              <a:rPr lang="tr-TR" altLang="tr-TR">
                <a:latin typeface="Calibri" panose="020F0502020204030204" pitchFamily="34" charset="0"/>
              </a:rPr>
              <a:pPr/>
              <a:t>16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88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ECEF48-7F4E-41A6-94AA-C10BB9335385}" type="slidenum">
              <a:rPr lang="tr-TR" smtClean="0">
                <a:latin typeface="Times New Roman" pitchFamily="18" charset="0"/>
              </a:rPr>
              <a:pPr/>
              <a:t>18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5AEFAEEA-DBA3-4DB6-8434-B44B741069AF}" type="slidenum">
              <a:rPr lang="tr-TR" sz="1200">
                <a:latin typeface="Times New Roman" pitchFamily="18" charset="0"/>
              </a:rPr>
              <a:pPr algn="r"/>
              <a:t>18</a:t>
            </a:fld>
            <a:endParaRPr lang="tr-TR" sz="1200">
              <a:latin typeface="Times New Roman" pitchFamily="18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225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Maskelerin çok çeşidi (toz, gaz,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vb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vardır ve her durum için farklı tipte kullanılır.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Solunum yolu ile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bulaşı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önlemek için normal tıbbi maskelerden daha kalın ve yüzün daha geniş bir kısmını örtecek şekilde olmalıdır. </a:t>
            </a:r>
            <a:r>
              <a:rPr lang="tr-TR" alt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Cerrahi maske bu özellikleri taşımamaktadır.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0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2A9BE1-7A0A-4D38-A36F-A19EE7D2C9A6}" type="slidenum">
              <a:rPr lang="tr-TR">
                <a:latin typeface="Calibri" panose="020F0502020204030204" pitchFamily="34" charset="0"/>
              </a:rPr>
              <a:pPr/>
              <a:t>19</a:t>
            </a:fld>
            <a:endParaRPr 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slaytta “kullanınız” yazmasına rağmen mavi rengin emir kipi taşıyan uyarılar yaptığı hatırlatılmalıdır.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18AE-D504-41ED-9D3A-88549E576DDE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944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64717A-672B-4893-AAFF-2B87A5CD1B59}" type="slidenum">
              <a:rPr lang="en-US" altLang="tr-TR">
                <a:solidFill>
                  <a:srgbClr val="000000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tr-T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7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38A956-E427-49B3-B1F2-462F17768C1E}" type="slidenum">
              <a:rPr lang="en-US" altLang="tr-TR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tr-T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3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92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CB53BB-4608-4825-B42F-3AB32AA1C5B1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smtClean="0">
                <a:latin typeface="Arial" pitchFamily="34" charset="0"/>
                <a:cs typeface="Arial" pitchFamily="34" charset="0"/>
              </a:rPr>
              <a:t>Kişisel koruyucular insan vücudunu koruyan giysi ve benzeri malzemelerdir. Kaza durumunda kişinin zarar görmemesini amaçlar. Belirli düzeyde tehlikelere karşı koruma sağlar.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7DB4-984C-42F1-965B-0745C3584F5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26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7DB4-984C-42F1-965B-0745C3584F5A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09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7DB4-984C-42F1-965B-0745C3584F5A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52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12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Birden fazla riskin bulunduğu ve çalışanın bu risklere karşı aynı anda birden fazla kişisel koruyucu donanımı kullanmasını gerektiren durumlarda</a:t>
            </a:r>
            <a:r>
              <a:rPr lang="tr-TR" altLang="tr-T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bir arada kullanılmaya uygun olan ve bir arada kullanıldığında söz konusu risklere karşı koruyuculuğu etkilenmeyen kişisel koruyucu donanımlar seçilir.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7DB4-984C-42F1-965B-0745C3584F5A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51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7DB4-984C-42F1-965B-0745C3584F5A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91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934D50-548C-4980-B8CB-83624BB284B3}" type="slidenum">
              <a:rPr lang="tr-TR" altLang="tr-TR">
                <a:solidFill>
                  <a:prstClr val="black"/>
                </a:solidFill>
              </a:rPr>
              <a:pPr/>
              <a:t>13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5867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67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 smtClean="0"/>
          </a:p>
        </p:txBody>
      </p:sp>
      <p:sp>
        <p:nvSpPr>
          <p:cNvPr id="58675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DB6D4C2-9A44-44AA-BFEC-73F651BC2605}" type="slidenum">
              <a:rPr lang="en-US" altLang="tr-TR" sz="1200">
                <a:solidFill>
                  <a:prstClr val="black"/>
                </a:solidFill>
                <a:latin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tr-TR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9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0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82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066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2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36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2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9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1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41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4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9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27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62EA13-5C67-4F81-83E0-98BC3A0D858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etin kutusu 4"/>
          <p:cNvSpPr txBox="1">
            <a:spLocks noChangeArrowheads="1"/>
          </p:cNvSpPr>
          <p:nvPr/>
        </p:nvSpPr>
        <p:spPr bwMode="auto">
          <a:xfrm>
            <a:off x="1102179" y="962219"/>
            <a:ext cx="7200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ÇANKAYA ÜNİVERSİTESİ</a:t>
            </a:r>
            <a:endParaRPr lang="tr-TR" altLang="tr-TR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227544" y="2459865"/>
            <a:ext cx="620394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2800" b="1" dirty="0">
                <a:latin typeface="Arial" panose="020B0604020202020204" pitchFamily="34" charset="0"/>
              </a:rPr>
              <a:t>TEMEL </a:t>
            </a:r>
          </a:p>
          <a:p>
            <a:pPr algn="ctr">
              <a:spcBef>
                <a:spcPct val="0"/>
              </a:spcBef>
            </a:pPr>
            <a:r>
              <a:rPr lang="tr-TR" altLang="tr-TR" sz="2800" b="1" dirty="0">
                <a:latin typeface="Arial" panose="020B0604020202020204" pitchFamily="34" charset="0"/>
              </a:rPr>
              <a:t>İŞ SAĞLIĞI ve GÜVENLİĞİ EĞİTİMİ </a:t>
            </a:r>
            <a:endParaRPr lang="tr-TR" altLang="tr-TR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6" name="Resim 5" descr="C:\Users\Aykut Çakır\AppData\Local\Microsoft\Windows\INetCache\Content.Outlook\WA3ZYG1Q\çankaya yeni 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4769477"/>
            <a:ext cx="44100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70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4" name="Rectangle 2"/>
          <p:cNvSpPr txBox="1">
            <a:spLocks noChangeArrowheads="1"/>
          </p:cNvSpPr>
          <p:nvPr/>
        </p:nvSpPr>
        <p:spPr bwMode="auto">
          <a:xfrm>
            <a:off x="1829992" y="1317625"/>
            <a:ext cx="5717381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tr-TR" altLang="tr-T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8565" name="Dikdörtgen 6"/>
          <p:cNvSpPr>
            <a:spLocks noChangeArrowheads="1"/>
          </p:cNvSpPr>
          <p:nvPr/>
        </p:nvSpPr>
        <p:spPr bwMode="auto">
          <a:xfrm>
            <a:off x="699247" y="1908492"/>
            <a:ext cx="7924053" cy="443198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prstClr val="black"/>
                </a:solidFill>
                <a:cs typeface="Arial" pitchFamily="34" charset="0"/>
              </a:rPr>
              <a:t>İşveren </a:t>
            </a:r>
            <a:r>
              <a:rPr lang="tr-TR" altLang="tr-TR" sz="2400" dirty="0">
                <a:solidFill>
                  <a:prstClr val="black"/>
                </a:solidFill>
                <a:cs typeface="Arial" pitchFamily="34" charset="0"/>
              </a:rPr>
              <a:t>tarafından </a:t>
            </a:r>
            <a:r>
              <a:rPr lang="tr-TR" altLang="tr-TR" sz="2400" b="1" dirty="0">
                <a:solidFill>
                  <a:prstClr val="black"/>
                </a:solidFill>
                <a:cs typeface="Arial" pitchFamily="34" charset="0"/>
              </a:rPr>
              <a:t>ücretsiz </a:t>
            </a:r>
            <a:r>
              <a:rPr lang="tr-TR" altLang="tr-TR" sz="2400" b="1" dirty="0" smtClean="0">
                <a:solidFill>
                  <a:prstClr val="black"/>
                </a:solidFill>
                <a:cs typeface="Arial" pitchFamily="34" charset="0"/>
              </a:rPr>
              <a:t>verilmeli,</a:t>
            </a:r>
          </a:p>
          <a:p>
            <a:pPr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prstClr val="black"/>
                </a:solidFill>
                <a:cs typeface="Arial" pitchFamily="34" charset="0"/>
              </a:rPr>
              <a:t>Hijyenik </a:t>
            </a:r>
            <a:r>
              <a:rPr lang="tr-TR" altLang="tr-TR" sz="2400" dirty="0">
                <a:solidFill>
                  <a:prstClr val="black"/>
                </a:solidFill>
                <a:cs typeface="Arial" pitchFamily="34" charset="0"/>
              </a:rPr>
              <a:t>şartlarda muhafaza edilmeli ve </a:t>
            </a:r>
            <a:r>
              <a:rPr lang="tr-TR" altLang="tr-TR" sz="2400" b="1" dirty="0">
                <a:solidFill>
                  <a:prstClr val="black"/>
                </a:solidFill>
                <a:cs typeface="Arial" pitchFamily="34" charset="0"/>
              </a:rPr>
              <a:t>kullanıma </a:t>
            </a:r>
            <a:r>
              <a:rPr lang="tr-TR" altLang="tr-TR" sz="2400" b="1" dirty="0" smtClean="0">
                <a:solidFill>
                  <a:prstClr val="black"/>
                </a:solidFill>
                <a:cs typeface="Arial" pitchFamily="34" charset="0"/>
              </a:rPr>
              <a:t>hazır bulundurulmalı,</a:t>
            </a:r>
          </a:p>
          <a:p>
            <a:pPr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prstClr val="black"/>
                </a:solidFill>
                <a:cs typeface="Arial" pitchFamily="34" charset="0"/>
              </a:rPr>
              <a:t>KKD </a:t>
            </a:r>
            <a:r>
              <a:rPr lang="tr-TR" altLang="tr-TR" sz="2400" b="1" dirty="0">
                <a:solidFill>
                  <a:prstClr val="black"/>
                </a:solidFill>
                <a:cs typeface="Arial" pitchFamily="34" charset="0"/>
              </a:rPr>
              <a:t>talimatlara uygun olarak kullanılmalı </a:t>
            </a:r>
            <a:r>
              <a:rPr lang="tr-TR" altLang="tr-TR" sz="2400" dirty="0">
                <a:solidFill>
                  <a:prstClr val="black"/>
                </a:solidFill>
                <a:cs typeface="Arial" pitchFamily="34" charset="0"/>
              </a:rPr>
              <a:t>ve talimatlar çalışanlar tarafından anlaşılır </a:t>
            </a:r>
            <a:r>
              <a:rPr lang="tr-TR" altLang="tr-TR" sz="2400" dirty="0" smtClean="0">
                <a:solidFill>
                  <a:prstClr val="black"/>
                </a:solidFill>
                <a:cs typeface="Arial" pitchFamily="34" charset="0"/>
              </a:rPr>
              <a:t>olmalı,</a:t>
            </a:r>
          </a:p>
          <a:p>
            <a:pPr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prstClr val="black"/>
                </a:solidFill>
                <a:cs typeface="Arial" pitchFamily="34" charset="0"/>
              </a:rPr>
              <a:t>İşveren</a:t>
            </a:r>
            <a:r>
              <a:rPr lang="tr-TR" altLang="tr-TR" sz="2400" dirty="0">
                <a:solidFill>
                  <a:prstClr val="black"/>
                </a:solidFill>
                <a:cs typeface="Arial" pitchFamily="34" charset="0"/>
              </a:rPr>
              <a:t>, çalışanların </a:t>
            </a:r>
            <a:r>
              <a:rPr lang="tr-TR" altLang="tr-TR" sz="2400" dirty="0" err="1" smtClean="0">
                <a:solidFill>
                  <a:prstClr val="black"/>
                </a:solidFill>
                <a:cs typeface="Arial" pitchFamily="34" charset="0"/>
              </a:rPr>
              <a:t>KKD’leri</a:t>
            </a:r>
            <a:r>
              <a:rPr lang="tr-TR" altLang="tr-TR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tr-TR" altLang="tr-TR" sz="2400" dirty="0">
                <a:solidFill>
                  <a:prstClr val="black"/>
                </a:solidFill>
                <a:cs typeface="Arial" pitchFamily="34" charset="0"/>
              </a:rPr>
              <a:t>uygun şekilde kullanmaları için </a:t>
            </a:r>
            <a:r>
              <a:rPr lang="tr-TR" altLang="tr-TR" sz="2400" b="1" dirty="0">
                <a:solidFill>
                  <a:prstClr val="black"/>
                </a:solidFill>
                <a:cs typeface="Arial" pitchFamily="34" charset="0"/>
              </a:rPr>
              <a:t>her türlü tedbiri </a:t>
            </a:r>
            <a:r>
              <a:rPr lang="tr-TR" altLang="tr-TR" sz="2400" dirty="0" smtClean="0">
                <a:solidFill>
                  <a:prstClr val="black"/>
                </a:solidFill>
                <a:cs typeface="Arial" pitchFamily="34" charset="0"/>
              </a:rPr>
              <a:t>almalı,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70841" y="1086291"/>
            <a:ext cx="7963206" cy="646331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KKD Kullanımında Genel </a:t>
            </a:r>
            <a:r>
              <a:rPr lang="tr-TR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Kurallar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682633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9" name="Dikdörtgen 6"/>
          <p:cNvSpPr>
            <a:spLocks noChangeArrowheads="1"/>
          </p:cNvSpPr>
          <p:nvPr/>
        </p:nvSpPr>
        <p:spPr bwMode="auto">
          <a:xfrm>
            <a:off x="627798" y="1790193"/>
            <a:ext cx="8024883" cy="44012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endParaRPr lang="tr-TR" altLang="tr-TR" sz="24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srgbClr val="000000"/>
                </a:solidFill>
                <a:cs typeface="Arial" pitchFamily="34" charset="0"/>
              </a:rPr>
              <a:t>KKD </a:t>
            </a:r>
            <a:r>
              <a:rPr lang="tr-TR" altLang="tr-TR" sz="2400" dirty="0">
                <a:solidFill>
                  <a:srgbClr val="000000"/>
                </a:solidFill>
                <a:cs typeface="Arial" pitchFamily="34" charset="0"/>
              </a:rPr>
              <a:t>her zaman etkili şekilde </a:t>
            </a:r>
            <a:r>
              <a:rPr lang="tr-TR" altLang="tr-TR" sz="2400" b="1" dirty="0">
                <a:solidFill>
                  <a:srgbClr val="000000"/>
                </a:solidFill>
                <a:cs typeface="Arial" pitchFamily="34" charset="0"/>
              </a:rPr>
              <a:t>çalışır </a:t>
            </a:r>
            <a:r>
              <a:rPr lang="tr-TR" altLang="tr-TR" sz="2400" b="1" dirty="0" smtClean="0">
                <a:solidFill>
                  <a:srgbClr val="000000"/>
                </a:solidFill>
                <a:cs typeface="Arial" pitchFamily="34" charset="0"/>
              </a:rPr>
              <a:t>durumda olmalı,</a:t>
            </a:r>
            <a:endParaRPr lang="tr-TR" altLang="tr-TR" sz="24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srgbClr val="000000"/>
                </a:solidFill>
                <a:cs typeface="Arial" pitchFamily="34" charset="0"/>
              </a:rPr>
              <a:t>Temizlik </a:t>
            </a:r>
            <a:r>
              <a:rPr lang="tr-TR" altLang="tr-TR" sz="2400" dirty="0">
                <a:solidFill>
                  <a:srgbClr val="000000"/>
                </a:solidFill>
                <a:cs typeface="Arial" pitchFamily="34" charset="0"/>
              </a:rPr>
              <a:t>ve bakımı yapılmalı ve </a:t>
            </a:r>
            <a:r>
              <a:rPr lang="tr-TR" altLang="tr-TR" sz="2400" b="1" dirty="0">
                <a:solidFill>
                  <a:srgbClr val="000000"/>
                </a:solidFill>
                <a:cs typeface="Arial" pitchFamily="34" charset="0"/>
              </a:rPr>
              <a:t>gerektiğinde yenileri </a:t>
            </a:r>
            <a:r>
              <a:rPr lang="tr-TR" altLang="tr-TR" sz="2400" b="1" dirty="0" smtClean="0">
                <a:solidFill>
                  <a:srgbClr val="000000"/>
                </a:solidFill>
                <a:cs typeface="Arial" pitchFamily="34" charset="0"/>
              </a:rPr>
              <a:t>ile değiştirilmeli, 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srgbClr val="000000"/>
                </a:solidFill>
                <a:cs typeface="Arial" pitchFamily="34" charset="0"/>
              </a:rPr>
              <a:t>Çalışanlar da </a:t>
            </a:r>
            <a:r>
              <a:rPr lang="tr-TR" altLang="tr-TR" sz="2400" dirty="0">
                <a:solidFill>
                  <a:srgbClr val="000000"/>
                </a:solidFill>
                <a:cs typeface="Arial" pitchFamily="34" charset="0"/>
              </a:rPr>
              <a:t>kendilerine verilen kişisel koruyucu donanımları aldıkları eğitime ve talimata uygun olarak </a:t>
            </a:r>
            <a:r>
              <a:rPr lang="tr-TR" altLang="tr-TR" sz="2400" dirty="0" smtClean="0">
                <a:solidFill>
                  <a:srgbClr val="000000"/>
                </a:solidFill>
                <a:cs typeface="Arial" pitchFamily="34" charset="0"/>
              </a:rPr>
              <a:t>kullanmalı,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srgbClr val="000000"/>
                </a:solidFill>
                <a:cs typeface="Arial" pitchFamily="34" charset="0"/>
              </a:rPr>
              <a:t>Çalışanlar </a:t>
            </a:r>
            <a:r>
              <a:rPr lang="tr-TR" altLang="tr-TR" sz="2400" dirty="0">
                <a:solidFill>
                  <a:srgbClr val="000000"/>
                </a:solidFill>
                <a:cs typeface="Arial" pitchFamily="34" charset="0"/>
              </a:rPr>
              <a:t>kişisel koruyucu donanımda gördükleri </a:t>
            </a:r>
            <a:r>
              <a:rPr lang="tr-TR" altLang="tr-TR" sz="2400" b="1" dirty="0">
                <a:solidFill>
                  <a:srgbClr val="000000"/>
                </a:solidFill>
                <a:cs typeface="Arial" pitchFamily="34" charset="0"/>
              </a:rPr>
              <a:t>herhangi bir arıza veya eksikliği işverene </a:t>
            </a:r>
            <a:r>
              <a:rPr lang="tr-TR" altLang="tr-TR" sz="2400" b="1" dirty="0" smtClean="0">
                <a:solidFill>
                  <a:srgbClr val="000000"/>
                </a:solidFill>
                <a:cs typeface="Arial" pitchFamily="34" charset="0"/>
              </a:rPr>
              <a:t>bildirmelidir.</a:t>
            </a:r>
            <a:endParaRPr lang="tr-TR" altLang="tr-TR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614150" y="1015814"/>
            <a:ext cx="8024884" cy="671730"/>
          </a:xfrm>
          <a:prstGeom prst="rect">
            <a:avLst/>
          </a:prstGeom>
          <a:ln w="9525">
            <a:noFill/>
          </a:ln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KKD Kullanımında Genel Kurallar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89386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4149" y="2025335"/>
            <a:ext cx="8038532" cy="4172265"/>
          </a:xfrm>
          <a:prstGeom prst="rect">
            <a:avLst/>
          </a:prstGeom>
          <a:ln w="9525">
            <a:noFill/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tr-T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Çalışanlara KKD Kullanımı Öncesinde;</a:t>
            </a:r>
          </a:p>
          <a:p>
            <a:pPr marL="288000" lvl="1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Hangi etkilere karşı koruma sağladığı,</a:t>
            </a:r>
          </a:p>
          <a:p>
            <a:pPr marL="288000" lvl="1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Nasıl kullanılacağı, </a:t>
            </a:r>
          </a:p>
          <a:p>
            <a:pPr marL="288000" lvl="1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Bakımının ve temizliğinin nasıl yapılacağı,</a:t>
            </a:r>
          </a:p>
          <a:p>
            <a:pPr marL="288000" lvl="1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Nerede ve nasıl saklanacağı, anlatılmalı ve uygulamalı olarak gösterilmelidir. </a:t>
            </a:r>
          </a:p>
          <a:p>
            <a:pPr algn="l" fontAlgn="base"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tr-T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627797" y="1163605"/>
            <a:ext cx="7997588" cy="651748"/>
          </a:xfrm>
          <a:prstGeom prst="rect">
            <a:avLst/>
          </a:prstGeom>
          <a:ln w="9525">
            <a:noFill/>
          </a:ln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KKD Kullanımında Genel Kurallar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3029940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25"/>
          <p:cNvSpPr txBox="1">
            <a:spLocks noChangeArrowheads="1"/>
          </p:cNvSpPr>
          <p:nvPr/>
        </p:nvSpPr>
        <p:spPr bwMode="auto">
          <a:xfrm>
            <a:off x="278247" y="1226628"/>
            <a:ext cx="4421875" cy="4862870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r-TR" altLang="tr-TR" sz="2000" dirty="0" smtClean="0">
                <a:solidFill>
                  <a:prstClr val="black"/>
                </a:solidFill>
                <a:latin typeface="Arial"/>
                <a:cs typeface="Arial"/>
              </a:rPr>
              <a:t>Üreticinin Kişisel Koruyucu Donanım Yönetmeliğinden</a:t>
            </a:r>
            <a:r>
              <a:rPr lang="tr-TR" altLang="tr-TR" sz="200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tr-TR" altLang="tr-TR" sz="2000" dirty="0" smtClean="0">
                <a:solidFill>
                  <a:prstClr val="black"/>
                </a:solidFill>
                <a:latin typeface="Arial"/>
                <a:cs typeface="Arial"/>
              </a:rPr>
              <a:t>kaynaklanan </a:t>
            </a:r>
            <a:r>
              <a:rPr lang="tr-TR" altLang="tr-TR" sz="2000" b="1" dirty="0">
                <a:solidFill>
                  <a:prstClr val="black"/>
                </a:solidFill>
                <a:latin typeface="Arial"/>
                <a:cs typeface="Arial"/>
              </a:rPr>
              <a:t>bütün yükümlülüklerini yerine getirdiğini </a:t>
            </a:r>
            <a:r>
              <a:rPr lang="tr-TR" altLang="tr-TR" sz="2000" dirty="0">
                <a:solidFill>
                  <a:prstClr val="black"/>
                </a:solidFill>
                <a:latin typeface="Arial"/>
                <a:cs typeface="Arial"/>
              </a:rPr>
              <a:t>ve KKD'nin ilgili tüm uygunluk değerlendirme işlemlerine tabi tutulduğunu gösteren </a:t>
            </a:r>
            <a:r>
              <a:rPr lang="tr-TR" altLang="tr-TR" sz="2000" dirty="0" smtClean="0">
                <a:solidFill>
                  <a:prstClr val="black"/>
                </a:solidFill>
                <a:latin typeface="Arial"/>
                <a:cs typeface="Arial"/>
              </a:rPr>
              <a:t>işareti ifade eder.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r-TR" altLang="tr-TR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Tüm KKD’ler </a:t>
            </a:r>
            <a:r>
              <a:rPr lang="tr-TR" altLang="tr-TR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CE işareti taşımak zorundadır.</a:t>
            </a:r>
            <a:endParaRPr lang="tr-TR" altLang="tr-TR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85732" name="Rectangle 3"/>
          <p:cNvSpPr>
            <a:spLocks noChangeArrowheads="1"/>
          </p:cNvSpPr>
          <p:nvPr/>
        </p:nvSpPr>
        <p:spPr bwMode="auto">
          <a:xfrm>
            <a:off x="665119" y="484791"/>
            <a:ext cx="8024885" cy="64633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3600" b="1" dirty="0" smtClean="0">
                <a:cs typeface="Arial" panose="020B0604020202020204" pitchFamily="34" charset="0"/>
              </a:rPr>
              <a:t>CE Uygunluk İşareti </a:t>
            </a:r>
            <a:endParaRPr lang="tr-TR" altLang="tr-TR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494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4143" y="3983918"/>
            <a:ext cx="1219566" cy="237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5101" y="4316199"/>
            <a:ext cx="1669806" cy="21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1848" y="1795463"/>
            <a:ext cx="19621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toz maskesi ventilli CE ile ilgili görsel sonuc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191" y="4335565"/>
            <a:ext cx="2665379" cy="2522435"/>
          </a:xfrm>
          <a:prstGeom prst="rect">
            <a:avLst/>
          </a:prstGeom>
          <a:noFill/>
        </p:spPr>
      </p:pic>
      <p:sp>
        <p:nvSpPr>
          <p:cNvPr id="585732" name="Rectangle 3"/>
          <p:cNvSpPr>
            <a:spLocks noChangeArrowheads="1"/>
          </p:cNvSpPr>
          <p:nvPr/>
        </p:nvSpPr>
        <p:spPr bwMode="auto">
          <a:xfrm>
            <a:off x="553151" y="354162"/>
            <a:ext cx="8024885" cy="64633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3600" b="1" dirty="0" smtClean="0">
                <a:cs typeface="Arial" panose="020B0604020202020204" pitchFamily="34" charset="0"/>
              </a:rPr>
              <a:t>CE Uygunluk İşareti </a:t>
            </a:r>
            <a:endParaRPr lang="tr-TR" altLang="tr-TR" sz="3600" b="1" dirty="0">
              <a:cs typeface="Arial" panose="020B0604020202020204" pitchFamily="34" charset="0"/>
            </a:endParaRPr>
          </a:p>
        </p:txBody>
      </p:sp>
      <p:pic>
        <p:nvPicPr>
          <p:cNvPr id="12" name="Picture 2" descr="C:\Users\emine.kutsal\Desktop\Yeni klasör (2)\Adsız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13058" y="1780616"/>
            <a:ext cx="1425103" cy="1969122"/>
          </a:xfrm>
          <a:prstGeom prst="rect">
            <a:avLst/>
          </a:prstGeom>
          <a:noFill/>
        </p:spPr>
      </p:pic>
      <p:pic>
        <p:nvPicPr>
          <p:cNvPr id="13" name="Picture 2" descr="C:\Users\emine.kutsal\Desktop\Yeni klasör (2)\Adsız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146896" y="2037689"/>
            <a:ext cx="1441315" cy="1746369"/>
          </a:xfrm>
          <a:prstGeom prst="rect">
            <a:avLst/>
          </a:prstGeom>
          <a:noFill/>
        </p:spPr>
      </p:pic>
      <p:pic>
        <p:nvPicPr>
          <p:cNvPr id="14" name="Picture 2" descr="C:\Users\emine.kutsal\Desktop\Yeni klasör (2)\Adsız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936380" y="4042216"/>
            <a:ext cx="1496439" cy="2461098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93013" y="1921618"/>
            <a:ext cx="2097433" cy="249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Metin kutusu"/>
          <p:cNvSpPr txBox="1"/>
          <p:nvPr/>
        </p:nvSpPr>
        <p:spPr>
          <a:xfrm>
            <a:off x="5515583" y="5038552"/>
            <a:ext cx="10214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3606844" y="4765431"/>
            <a:ext cx="7198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5058383" y="2834967"/>
            <a:ext cx="7846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1650461" y="3816361"/>
            <a:ext cx="719846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7581090" y="4938159"/>
            <a:ext cx="71984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252920" y="6089515"/>
            <a:ext cx="1060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379379" y="5554493"/>
            <a:ext cx="943583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0" name="3 Slayt Numarası Yer Tutucusu"/>
          <p:cNvSpPr>
            <a:spLocks noGrp="1"/>
          </p:cNvSpPr>
          <p:nvPr/>
        </p:nvSpPr>
        <p:spPr>
          <a:xfrm>
            <a:off x="6630536" y="62625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D5F6518-B8B8-4379-B2F0-DAC3473176CA}" type="slidenum">
              <a:rPr lang="tr-TR" altLang="tr-TR" smtClean="0"/>
              <a:pPr>
                <a:defRPr/>
              </a:pPr>
              <a:t>14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8615494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735680488"/>
              </p:ext>
            </p:extLst>
          </p:nvPr>
        </p:nvGraphicFramePr>
        <p:xfrm>
          <a:off x="541176" y="1306285"/>
          <a:ext cx="7977015" cy="507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 Başlık"/>
          <p:cNvSpPr txBox="1">
            <a:spLocks/>
          </p:cNvSpPr>
          <p:nvPr/>
        </p:nvSpPr>
        <p:spPr bwMode="auto">
          <a:xfrm>
            <a:off x="633046" y="364477"/>
            <a:ext cx="801858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tr-TR" sz="3600" b="1" dirty="0">
                <a:latin typeface="Arial" pitchFamily="34" charset="0"/>
                <a:ea typeface="+mj-ea"/>
                <a:cs typeface="Arial" pitchFamily="34" charset="0"/>
              </a:rPr>
              <a:t>Kişisel Koruyucu Donanım Türleri</a:t>
            </a:r>
          </a:p>
        </p:txBody>
      </p:sp>
    </p:spTree>
    <p:extLst>
      <p:ext uri="{BB962C8B-B14F-4D97-AF65-F5344CB8AC3E}">
        <p14:creationId xmlns:p14="http://schemas.microsoft.com/office/powerpoint/2010/main" val="597016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5825" y="1195388"/>
            <a:ext cx="7548563" cy="61595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Baş Koruyucuları</a:t>
            </a:r>
            <a:endParaRPr lang="tr-TR" sz="36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2467" name="İçerik Yer Tutucusu 2"/>
          <p:cNvSpPr>
            <a:spLocks noGrp="1"/>
          </p:cNvSpPr>
          <p:nvPr>
            <p:ph idx="1"/>
          </p:nvPr>
        </p:nvSpPr>
        <p:spPr>
          <a:xfrm>
            <a:off x="628650" y="2109788"/>
            <a:ext cx="8093075" cy="4067175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2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Başı vurmalara karşı, yukarıdan düşen objelere karşı, düşme sonucunda vurmalara karşı korur.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2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Yağmur ve soğuğa karşı da koruma özellikleri mevcuttur.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42505" y="975049"/>
            <a:ext cx="8123237" cy="66833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62471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328893"/>
            <a:ext cx="22590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15" y="340079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0" y="4310192"/>
            <a:ext cx="2337772" cy="17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259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685800" y="1066800"/>
            <a:ext cx="77724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614150" y="1182570"/>
            <a:ext cx="80112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Kulak Koruyucular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</a:p>
        </p:txBody>
      </p:sp>
      <p:pic>
        <p:nvPicPr>
          <p:cNvPr id="47110" name="Picture 3" descr="2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82" y="5372616"/>
            <a:ext cx="1543685" cy="87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4" descr="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81" y="5310381"/>
            <a:ext cx="1630169" cy="87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5" descr="2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301781"/>
            <a:ext cx="1006475" cy="84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73" y="5208980"/>
            <a:ext cx="959321" cy="121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6" descr="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90" y="5261122"/>
            <a:ext cx="923098" cy="11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Text Box 7"/>
          <p:cNvSpPr txBox="1">
            <a:spLocks noChangeArrowheads="1"/>
          </p:cNvSpPr>
          <p:nvPr/>
        </p:nvSpPr>
        <p:spPr bwMode="auto">
          <a:xfrm>
            <a:off x="863392" y="6344937"/>
            <a:ext cx="3744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b="1" dirty="0">
                <a:cs typeface="Arial" panose="020B0604020202020204" pitchFamily="34" charset="0"/>
              </a:rPr>
              <a:t>K U L A K   T I K A Ç L A R I</a:t>
            </a:r>
          </a:p>
        </p:txBody>
      </p:sp>
      <p:sp>
        <p:nvSpPr>
          <p:cNvPr id="47116" name="Text Box 8"/>
          <p:cNvSpPr txBox="1">
            <a:spLocks noChangeArrowheads="1"/>
          </p:cNvSpPr>
          <p:nvPr/>
        </p:nvSpPr>
        <p:spPr bwMode="auto">
          <a:xfrm>
            <a:off x="5769555" y="6440685"/>
            <a:ext cx="302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b="1" dirty="0">
                <a:cs typeface="Arial" panose="020B0604020202020204" pitchFamily="34" charset="0"/>
              </a:rPr>
              <a:t>K U L A K L I K L A 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14148" y="2011105"/>
            <a:ext cx="8038533" cy="30008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Kulak tıkaçları ve benzeri 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cihazlar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akustik 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baretler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Endüstriyel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baretlere uyan 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kulaklıklar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frekanslı kapalı devre haberleşme alıcısı olan kulak 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koruyucuları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İç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haberleşme donanımlı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kulak 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koruyucuları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263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43" y="1752667"/>
            <a:ext cx="1068636" cy="99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1" descr="baretkulaklıksiperl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07" y="1812868"/>
            <a:ext cx="1136438" cy="108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650631" y="1014010"/>
            <a:ext cx="7913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Göz ve Yüz Koruyucuları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3935" y="1762697"/>
            <a:ext cx="4976025" cy="49090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Gözlükler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Kapalı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gözlük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X-ışını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gözlüğü, lazer ışını gözlüğü, ultra-viyole, kızılötesi, görünür radyasyon 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gözlükleri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Yüz siperleri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Ark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kaynağı maskeleri ve baretleri (elle tutulan maskeler, koruyucu baretlere takılabilen maskeler veya baş bantlı maskeler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tr-TR" sz="2400" dirty="0"/>
          </a:p>
        </p:txBody>
      </p:sp>
      <p:pic>
        <p:nvPicPr>
          <p:cNvPr id="1126" name="Picture 102" descr="C:\Users\SUZAN~1.IRM\AppData\Local\Temp\Rar$DI62.849\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4110" y="2991157"/>
            <a:ext cx="3329518" cy="3059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4184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3046" y="1108075"/>
            <a:ext cx="8042642" cy="633413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Solunum Sistemi Koruyucuları</a:t>
            </a:r>
          </a:p>
        </p:txBody>
      </p:sp>
      <p:sp>
        <p:nvSpPr>
          <p:cNvPr id="3075" name="İçerik Yer Tutucusu 2"/>
          <p:cNvSpPr>
            <a:spLocks noGrp="1"/>
          </p:cNvSpPr>
          <p:nvPr>
            <p:ph idx="1"/>
          </p:nvPr>
        </p:nvSpPr>
        <p:spPr>
          <a:xfrm>
            <a:off x="242236" y="1916113"/>
            <a:ext cx="8621845" cy="1728787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sz="22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Maske</a:t>
            </a:r>
            <a:r>
              <a:rPr lang="tr-TR" sz="22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lerde amaç, zehirli ve zararlı ortamda akciğerlere temiz hava gitmesini sağlamaktır.,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22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Sağlık güvenlik riski meydana gelebilecek düzeyde  olan  bulaş riski olan hasta taşıma  işlerinde, biyolojik ajanların olduğu işlerde kullanılır.</a:t>
            </a:r>
          </a:p>
        </p:txBody>
      </p:sp>
      <p:pic>
        <p:nvPicPr>
          <p:cNvPr id="307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53" y="3567322"/>
            <a:ext cx="3564426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8064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655989"/>
            <a:ext cx="6286500" cy="25978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TEMEL </a:t>
            </a:r>
          </a:p>
          <a:p>
            <a:pPr algn="ctr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İŞ SAĞLIĞI ve GÜVENLİĞİ EĞİTİMİ</a:t>
            </a:r>
          </a:p>
          <a:p>
            <a:pPr algn="ctr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TEKNİK KONULAR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 descr="C:\Users\Aykut Çakır\AppData\Local\Microsoft\Windows\INetCache\Content.Outlook\WA3ZYG1Q\çankaya yeni 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61" y="4820993"/>
            <a:ext cx="44100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309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0" y="1832562"/>
            <a:ext cx="4941627" cy="456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Kimyasallar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için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sentetik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kauçuk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eldiven,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Elektrik işi için özel izolasyon eldivenleri</a:t>
            </a:r>
            <a:r>
              <a:rPr lang="tr-TR" sz="2200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Mekanik işler için deri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eldiven,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Yüksek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sıcaklık için ısıya dayanıklı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eldiven kullanılmalıdır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64" name="Rectangle 6"/>
          <p:cNvSpPr>
            <a:spLocks noChangeArrowheads="1"/>
          </p:cNvSpPr>
          <p:nvPr/>
        </p:nvSpPr>
        <p:spPr bwMode="auto">
          <a:xfrm>
            <a:off x="627797" y="1015070"/>
            <a:ext cx="80112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Kol Koruyucuları 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335" descr="FullSizeRender.jpg görüntüleniyo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4402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9" descr="sarı iş çizme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18" y="2272553"/>
            <a:ext cx="2074580" cy="18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6"/>
          <p:cNvSpPr>
            <a:spLocks noChangeArrowheads="1"/>
          </p:cNvSpPr>
          <p:nvPr/>
        </p:nvSpPr>
        <p:spPr bwMode="auto">
          <a:xfrm>
            <a:off x="627797" y="2005608"/>
            <a:ext cx="799550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Ağır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cisimlerin düşmesi,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yuvarlanması,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Keskin cisimlerin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batması,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Kimyasal madde dökülmesi,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sıçraması,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Kayma,                               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Elektrik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Çarpması,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Elektrikle çalışılan mekanlarda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ciddi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şok ve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yanıklar,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Aşırı sıcak, soğuk ve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nem.              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8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853996"/>
              </p:ext>
            </p:extLst>
          </p:nvPr>
        </p:nvGraphicFramePr>
        <p:xfrm>
          <a:off x="6694487" y="4379892"/>
          <a:ext cx="1584325" cy="1666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Photo Editor Photo" r:id="rId4" imgW="2400635" imgH="1781424" progId="">
                  <p:embed/>
                </p:oleObj>
              </mc:Choice>
              <mc:Fallback>
                <p:oleObj name="Photo Editor Photo" r:id="rId4" imgW="2400635" imgH="1781424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7" y="4379892"/>
                        <a:ext cx="1584325" cy="1666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97168" y="817285"/>
            <a:ext cx="79955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Ayak ve Bacak Koruyucuları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680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13" descr="erty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73" y="3399675"/>
            <a:ext cx="8318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14" descr="eryertrty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88" y="2948453"/>
            <a:ext cx="9794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5" descr="gfhfghfhh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74" y="3786791"/>
            <a:ext cx="4000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Rectangle 6"/>
          <p:cNvSpPr>
            <a:spLocks noChangeArrowheads="1"/>
          </p:cNvSpPr>
          <p:nvPr/>
        </p:nvSpPr>
        <p:spPr bwMode="auto">
          <a:xfrm>
            <a:off x="600500" y="1136099"/>
            <a:ext cx="7914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Vücut Koruyucuları -1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00500" y="1987171"/>
            <a:ext cx="7933899" cy="43242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Kızılötesi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radyasyon ve ergimiş metal sıçramalarına karşı korunma 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sağlayan giysi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Isıya dayanıklı giysi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Radyoaktif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kirlilikten koruyan 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giysi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Toz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geçirmez 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giysi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Gaz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geçirmez 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giysi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Florasan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maddeli, yansıtıcılı giysi ve aksesuarları (kol bantları, eldiven ve 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benzeri)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Koruyucu örtüler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215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FullSizeRender.jpg görüntüleniyo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8 Resim" descr="Adsı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534" y="541131"/>
            <a:ext cx="7513504" cy="54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25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Dikdörtgen"/>
          <p:cNvSpPr/>
          <p:nvPr/>
        </p:nvSpPr>
        <p:spPr>
          <a:xfrm>
            <a:off x="876069" y="3000134"/>
            <a:ext cx="664373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smtClean="0">
                <a:latin typeface="Arial" pitchFamily="34" charset="0"/>
                <a:cs typeface="Arial" pitchFamily="34" charset="0"/>
              </a:rPr>
              <a:t>Teşekkür </a:t>
            </a:r>
            <a:r>
              <a:rPr lang="tr-TR" sz="3200" b="1" dirty="0">
                <a:latin typeface="Arial" pitchFamily="34" charset="0"/>
                <a:cs typeface="Arial" pitchFamily="34" charset="0"/>
              </a:rPr>
              <a:t>Ederiz</a:t>
            </a:r>
          </a:p>
        </p:txBody>
      </p:sp>
    </p:spTree>
    <p:extLst>
      <p:ext uri="{BB962C8B-B14F-4D97-AF65-F5344CB8AC3E}">
        <p14:creationId xmlns:p14="http://schemas.microsoft.com/office/powerpoint/2010/main" val="808565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ikdörtgen 2"/>
          <p:cNvSpPr>
            <a:spLocks noChangeArrowheads="1"/>
          </p:cNvSpPr>
          <p:nvPr/>
        </p:nvSpPr>
        <p:spPr bwMode="auto">
          <a:xfrm>
            <a:off x="2484438" y="2967038"/>
            <a:ext cx="6335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KİŞİSEL KORUYUCU DONANIM KULLANIMI</a:t>
            </a:r>
            <a:endParaRPr lang="en-US" altLang="tr-TR" sz="28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19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180" y="961198"/>
            <a:ext cx="8052180" cy="779883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Kişisel Koruyucu Donanım Nedir?</a:t>
            </a:r>
            <a:endParaRPr lang="tr-TR" sz="36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33936" y="2356343"/>
            <a:ext cx="7947356" cy="3376244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Çalışanı, </a:t>
            </a:r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yürütülen işten kaynaklanan,</a:t>
            </a:r>
            <a:r>
              <a:rPr lang="tr-TR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sağlık ve güvenliği etkileyen bir veya birden fazla </a:t>
            </a:r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riske karşı koruyan</a:t>
            </a:r>
            <a:r>
              <a:rPr lang="tr-TR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çalışan tarafından </a:t>
            </a:r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giyilen, takılan veya tutulan</a:t>
            </a:r>
            <a:r>
              <a:rPr lang="tr-TR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bu amaca uygun olarak tasarımı yapılmış </a:t>
            </a:r>
            <a:r>
              <a:rPr lang="tr-TR" sz="2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tüm alet, araç, gereç ve </a:t>
            </a:r>
            <a:r>
              <a:rPr lang="tr-TR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cihazlardır.</a:t>
            </a:r>
            <a:endParaRPr lang="tr-TR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476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Başlık 1"/>
          <p:cNvSpPr txBox="1">
            <a:spLocks/>
          </p:cNvSpPr>
          <p:nvPr/>
        </p:nvSpPr>
        <p:spPr bwMode="auto">
          <a:xfrm>
            <a:off x="687953" y="909122"/>
            <a:ext cx="7961107" cy="7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4400" b="1" dirty="0" smtClean="0">
                <a:cs typeface="Arial" panose="020B0604020202020204" pitchFamily="34" charset="0"/>
              </a:rPr>
              <a:t>Tehlikelerden Korunma</a:t>
            </a:r>
            <a:endParaRPr lang="tr-TR" altLang="tr-TR" sz="4400" dirty="0">
              <a:cs typeface="Arial" panose="020B0604020202020204" pitchFamily="34" charset="0"/>
            </a:endParaRPr>
          </a:p>
        </p:txBody>
      </p:sp>
      <p:sp>
        <p:nvSpPr>
          <p:cNvPr id="567299" name="Rectangle 3"/>
          <p:cNvSpPr txBox="1">
            <a:spLocks noChangeArrowheads="1"/>
          </p:cNvSpPr>
          <p:nvPr/>
        </p:nvSpPr>
        <p:spPr bwMode="auto">
          <a:xfrm>
            <a:off x="1385887" y="1629710"/>
            <a:ext cx="6101954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tr-TR" altLang="tr-TR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1757999647"/>
              </p:ext>
            </p:extLst>
          </p:nvPr>
        </p:nvGraphicFramePr>
        <p:xfrm>
          <a:off x="1301262" y="2022231"/>
          <a:ext cx="6646984" cy="443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75164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81839" y="2005710"/>
            <a:ext cx="803923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95488" y="971627"/>
            <a:ext cx="8005416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KKD Kullanımı 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23330" y="2321005"/>
            <a:ext cx="7916405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indent="3587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Kişisel koruyucu donanım, </a:t>
            </a:r>
            <a:r>
              <a:rPr lang="tr-TR" sz="2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risklerin</a:t>
            </a:r>
            <a:r>
              <a:rPr lang="tr-TR" sz="24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toplu korunmayı sağlayacak </a:t>
            </a:r>
            <a:r>
              <a:rPr lang="tr-TR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teknik önlemlerle veya iş organizasyonu ve çalışma yöntemleriyle önlenemediği,</a:t>
            </a:r>
            <a:r>
              <a:rPr lang="tr-TR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tam olarak </a:t>
            </a:r>
            <a:r>
              <a:rPr lang="tr-TR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sınırlandırılamadığı</a:t>
            </a:r>
            <a:r>
              <a:rPr lang="tr-TR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durumlarda,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tr-TR" sz="2400" dirty="0" smtClean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indent="3587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İş kazası ya da meslek hastalığının önlenmesi,</a:t>
            </a:r>
            <a:r>
              <a:rPr lang="tr-TR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çalışanların sağlık ve güvenlik </a:t>
            </a:r>
            <a:r>
              <a:rPr lang="tr-TR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risklerinden korunması</a:t>
            </a:r>
            <a:r>
              <a:rPr lang="tr-TR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tr-TR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sağlık ve güvenlik koşullarının iyileştirilmesi amacıyla </a:t>
            </a:r>
            <a:r>
              <a:rPr lang="tr-TR" sz="24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kullanılmalı, </a:t>
            </a:r>
            <a:endParaRPr lang="tr-TR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lvl="0" indent="3587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tr-TR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5" name="3 Slayt Numarası Yer Tutucusu"/>
          <p:cNvSpPr>
            <a:spLocks noGrp="1"/>
          </p:cNvSpPr>
          <p:nvPr/>
        </p:nvSpPr>
        <p:spPr>
          <a:xfrm>
            <a:off x="6575946" y="63154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D5F6518-B8B8-4379-B2F0-DAC3473176CA}" type="slidenum">
              <a:rPr lang="tr-TR" altLang="tr-TR" smtClean="0"/>
              <a:pPr>
                <a:defRPr/>
              </a:pPr>
              <a:t>6</a:t>
            </a:fld>
            <a:endParaRPr lang="tr-TR" altLang="tr-T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707455" y="880121"/>
            <a:ext cx="7911286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KKD Kullanımı 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Metin kutusu"/>
          <p:cNvSpPr txBox="1"/>
          <p:nvPr/>
        </p:nvSpPr>
        <p:spPr>
          <a:xfrm>
            <a:off x="600501" y="2355900"/>
            <a:ext cx="7924934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tr-T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78227" y="2533683"/>
            <a:ext cx="79472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İşveren</a:t>
            </a:r>
            <a:r>
              <a:rPr lang="tr-TR" sz="2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tr-TR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toplu </a:t>
            </a:r>
            <a:r>
              <a:rPr lang="tr-TR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koruma </a:t>
            </a:r>
            <a:r>
              <a:rPr lang="tr-TR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tedbi</a:t>
            </a:r>
            <a:r>
              <a:rPr lang="tr-TR" sz="2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</a:t>
            </a:r>
            <a:r>
              <a:rPr lang="tr-TR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lerine</a:t>
            </a:r>
            <a:r>
              <a:rPr lang="tr-TR" sz="2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kişisel korunma tedbirlerine göre </a:t>
            </a:r>
            <a:r>
              <a:rPr lang="tr-TR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öncelik</a:t>
            </a:r>
            <a:r>
              <a:rPr lang="tr-TR" sz="2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tr-TR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vermelidir.</a:t>
            </a:r>
          </a:p>
          <a:p>
            <a:pPr lvl="0" indent="3587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tr-TR" sz="2400" dirty="0" smtClean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r-TR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431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0501" y="1936376"/>
            <a:ext cx="8034751" cy="441997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Tam </a:t>
            </a:r>
            <a:r>
              <a:rPr lang="tr-TR" dirty="0">
                <a:latin typeface="Arial" pitchFamily="34" charset="0"/>
                <a:cs typeface="Arial" pitchFamily="34" charset="0"/>
              </a:rPr>
              <a:t>koruma sağlamalı,</a:t>
            </a:r>
          </a:p>
          <a:p>
            <a:pPr marL="34290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Kendisi </a:t>
            </a:r>
            <a:r>
              <a:rPr lang="tr-T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ek risk oluşturmadan </a:t>
            </a:r>
            <a:r>
              <a:rPr lang="tr-T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ilgili 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riski önlemeye uygun </a:t>
            </a:r>
            <a:r>
              <a:rPr lang="tr-T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olmalı,</a:t>
            </a:r>
          </a:p>
          <a:p>
            <a:pPr marL="34290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Çalışanın </a:t>
            </a:r>
            <a:r>
              <a:rPr lang="tr-T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ergonomik gereksinimlerine ve sağlık durumuna</a:t>
            </a:r>
            <a:r>
              <a:rPr lang="tr-T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uygun olmalı,</a:t>
            </a:r>
          </a:p>
          <a:p>
            <a:pPr marL="34290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Gerekli </a:t>
            </a:r>
            <a:r>
              <a:rPr lang="tr-T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ayarlamalar yapıldığında </a:t>
            </a:r>
            <a:r>
              <a:rPr lang="tr-T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kullanana tam uymalı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14149" y="1094299"/>
            <a:ext cx="8021103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KKD Kullanımında Genel Kurallar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9203901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7797" y="2277800"/>
            <a:ext cx="8153132" cy="3573780"/>
          </a:xfrm>
          <a:prstGeom prst="rect">
            <a:avLst/>
          </a:prstGeom>
          <a:ln w="9525">
            <a:noFill/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Kullanımı</a:t>
            </a:r>
            <a:r>
              <a:rPr lang="tr-T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bakım ve temizliği </a:t>
            </a:r>
            <a:r>
              <a:rPr lang="tr-T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kolay ve pratik </a:t>
            </a:r>
            <a:r>
              <a:rPr lang="tr-T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olmalı,</a:t>
            </a:r>
            <a:endParaRPr lang="tr-T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İstisnai ve özel şartlar harici </a:t>
            </a:r>
            <a:r>
              <a:rPr lang="tr-T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amacına uygun kullanılmalı,</a:t>
            </a:r>
          </a:p>
          <a:p>
            <a:pPr marL="34290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tr-T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İşyerinde </a:t>
            </a:r>
            <a:r>
              <a:rPr lang="tr-T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var olan koşullara </a:t>
            </a:r>
            <a:r>
              <a:rPr lang="tr-T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uygun 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olmalı,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tr-T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525856" y="950278"/>
            <a:ext cx="8180428" cy="646331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KKD Kullanımında Genel </a:t>
            </a:r>
            <a:r>
              <a:rPr lang="tr-TR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Kurallar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9203901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1366</TotalTime>
  <Words>861</Words>
  <Application>Microsoft Office PowerPoint</Application>
  <PresentationFormat>Ekran Gösterisi (4:3)</PresentationFormat>
  <Paragraphs>144</Paragraphs>
  <Slides>24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Geçmişe bakış</vt:lpstr>
      <vt:lpstr>Photo Editor Photo</vt:lpstr>
      <vt:lpstr>PowerPoint Sunusu</vt:lpstr>
      <vt:lpstr>PowerPoint Sunusu</vt:lpstr>
      <vt:lpstr>PowerPoint Sunusu</vt:lpstr>
      <vt:lpstr>Kişisel Koruyucu Donanım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Baş Koruyucuları</vt:lpstr>
      <vt:lpstr>PowerPoint Sunusu</vt:lpstr>
      <vt:lpstr>PowerPoint Sunusu</vt:lpstr>
      <vt:lpstr>Solunum Sistemi Koruyucuları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TSM</dc:creator>
  <cp:lastModifiedBy>Aykut Çakır</cp:lastModifiedBy>
  <cp:revision>221</cp:revision>
  <dcterms:created xsi:type="dcterms:W3CDTF">2016-07-26T08:44:18Z</dcterms:created>
  <dcterms:modified xsi:type="dcterms:W3CDTF">2018-02-14T11:15:57Z</dcterms:modified>
</cp:coreProperties>
</file>