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4" r:id="rId1"/>
  </p:sldMasterIdLst>
  <p:notesMasterIdLst>
    <p:notesMasterId r:id="rId26"/>
  </p:notesMasterIdLst>
  <p:handoutMasterIdLst>
    <p:handoutMasterId r:id="rId27"/>
  </p:handoutMasterIdLst>
  <p:sldIdLst>
    <p:sldId id="337" r:id="rId2"/>
    <p:sldId id="338" r:id="rId3"/>
    <p:sldId id="306" r:id="rId4"/>
    <p:sldId id="335" r:id="rId5"/>
    <p:sldId id="336" r:id="rId6"/>
    <p:sldId id="331" r:id="rId7"/>
    <p:sldId id="340" r:id="rId8"/>
    <p:sldId id="284" r:id="rId9"/>
    <p:sldId id="319" r:id="rId10"/>
    <p:sldId id="321" r:id="rId11"/>
    <p:sldId id="322" r:id="rId12"/>
    <p:sldId id="273" r:id="rId13"/>
    <p:sldId id="320" r:id="rId14"/>
    <p:sldId id="261" r:id="rId15"/>
    <p:sldId id="323" r:id="rId16"/>
    <p:sldId id="326" r:id="rId17"/>
    <p:sldId id="327" r:id="rId18"/>
    <p:sldId id="328" r:id="rId19"/>
    <p:sldId id="330" r:id="rId20"/>
    <p:sldId id="342" r:id="rId21"/>
    <p:sldId id="343" r:id="rId22"/>
    <p:sldId id="344" r:id="rId23"/>
    <p:sldId id="346" r:id="rId24"/>
    <p:sldId id="308" r:id="rId25"/>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364" autoAdjust="0"/>
  </p:normalViewPr>
  <p:slideViewPr>
    <p:cSldViewPr snapToGrid="0">
      <p:cViewPr varScale="1">
        <p:scale>
          <a:sx n="69" d="100"/>
          <a:sy n="69" d="100"/>
        </p:scale>
        <p:origin x="-1416" y="-108"/>
      </p:cViewPr>
      <p:guideLst>
        <p:guide orient="horz" pos="2160"/>
        <p:guide pos="2880"/>
      </p:guideLst>
    </p:cSldViewPr>
  </p:slideViewPr>
  <p:outlineViewPr>
    <p:cViewPr>
      <p:scale>
        <a:sx n="33" d="100"/>
        <a:sy n="33" d="100"/>
      </p:scale>
      <p:origin x="0" y="-143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C6A393F-D613-4944-A0D2-B20B721FD8B7}" type="datetimeFigureOut">
              <a:rPr lang="tr-TR"/>
              <a:pPr>
                <a:defRPr/>
              </a:pPr>
              <a:t>14.2.2018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6D764611-3348-499F-82C2-4B1C5296A7B6}" type="slidenum">
              <a:rPr lang="tr-TR" altLang="tr-TR"/>
              <a:pPr/>
              <a:t>‹#›</a:t>
            </a:fld>
            <a:endParaRPr lang="tr-TR" altLang="tr-TR"/>
          </a:p>
        </p:txBody>
      </p:sp>
    </p:spTree>
    <p:extLst>
      <p:ext uri="{BB962C8B-B14F-4D97-AF65-F5344CB8AC3E}">
        <p14:creationId xmlns:p14="http://schemas.microsoft.com/office/powerpoint/2010/main" val="2136258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3D59C3C-6465-4E94-94AF-7E0098E67EF6}" type="datetimeFigureOut">
              <a:rPr lang="tr-TR"/>
              <a:pPr>
                <a:defRPr/>
              </a:pPr>
              <a:t>14.2.2018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C7CCA1C6-3AFB-4D3C-A411-C0351F710614}" type="slidenum">
              <a:rPr lang="tr-TR" altLang="tr-TR"/>
              <a:pPr/>
              <a:t>‹#›</a:t>
            </a:fld>
            <a:endParaRPr lang="tr-TR" altLang="tr-TR"/>
          </a:p>
        </p:txBody>
      </p:sp>
    </p:spTree>
    <p:extLst>
      <p:ext uri="{BB962C8B-B14F-4D97-AF65-F5344CB8AC3E}">
        <p14:creationId xmlns:p14="http://schemas.microsoft.com/office/powerpoint/2010/main" val="42653142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14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altLang="tr-TR" smtClean="0"/>
          </a:p>
        </p:txBody>
      </p:sp>
      <p:sp>
        <p:nvSpPr>
          <p:cNvPr id="6148" name="Slayt Numarası Yer Tutucusu 3"/>
          <p:cNvSpPr>
            <a:spLocks noGrp="1"/>
          </p:cNvSpPr>
          <p:nvPr>
            <p:ph type="sldNum" sz="quarter" idx="5"/>
          </p:nvPr>
        </p:nvSpPr>
        <p:spPr bwMode="auto">
          <a:noFill/>
          <a:ln>
            <a:miter lim="800000"/>
            <a:headEnd/>
            <a:tailEnd/>
          </a:ln>
        </p:spPr>
        <p:txBody>
          <a:bodyPr/>
          <a:lstStyle/>
          <a:p>
            <a:fld id="{B0EDBFD3-3295-4E40-ADDA-9964BF39F8ED}" type="slidenum">
              <a:rPr lang="tr-TR" altLang="tr-TR"/>
              <a:pPr/>
              <a:t>1</a:t>
            </a:fld>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608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46084" name="Slayt Numarası Yer Tutucusu 3"/>
          <p:cNvSpPr>
            <a:spLocks noGrp="1"/>
          </p:cNvSpPr>
          <p:nvPr>
            <p:ph type="sldNum" sz="quarter" idx="5"/>
          </p:nvPr>
        </p:nvSpPr>
        <p:spPr bwMode="auto">
          <a:noFill/>
          <a:ln>
            <a:miter lim="800000"/>
            <a:headEnd/>
            <a:tailEnd/>
          </a:ln>
        </p:spPr>
        <p:txBody>
          <a:bodyPr/>
          <a:lstStyle/>
          <a:p>
            <a:fld id="{BD178230-36EE-4193-B33E-B3E7263F6EAC}" type="slidenum">
              <a:rPr lang="tr-TR" altLang="tr-TR"/>
              <a:pPr/>
              <a:t>12</a:t>
            </a:fld>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813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48132" name="Slayt Numarası Yer Tutucusu 3"/>
          <p:cNvSpPr>
            <a:spLocks noGrp="1"/>
          </p:cNvSpPr>
          <p:nvPr>
            <p:ph type="sldNum" sz="quarter" idx="5"/>
          </p:nvPr>
        </p:nvSpPr>
        <p:spPr bwMode="auto">
          <a:noFill/>
          <a:ln>
            <a:miter lim="800000"/>
            <a:headEnd/>
            <a:tailEnd/>
          </a:ln>
        </p:spPr>
        <p:txBody>
          <a:bodyPr/>
          <a:lstStyle/>
          <a:p>
            <a:fld id="{BE16EAF4-BAFC-4E9E-9CB1-930D9689A198}" type="slidenum">
              <a:rPr lang="tr-TR" altLang="tr-TR"/>
              <a:pPr/>
              <a:t>13</a:t>
            </a:fld>
            <a:endParaRPr lang="tr-TR" alt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6553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65540" name="Slayt Numarası Yer Tutucusu 3"/>
          <p:cNvSpPr>
            <a:spLocks noGrp="1"/>
          </p:cNvSpPr>
          <p:nvPr>
            <p:ph type="sldNum" sz="quarter" idx="5"/>
          </p:nvPr>
        </p:nvSpPr>
        <p:spPr bwMode="auto">
          <a:noFill/>
          <a:ln>
            <a:miter lim="800000"/>
            <a:headEnd/>
            <a:tailEnd/>
          </a:ln>
        </p:spPr>
        <p:txBody>
          <a:bodyPr/>
          <a:lstStyle/>
          <a:p>
            <a:fld id="{45A19E40-E674-4751-AF81-4E0C972CA698}" type="slidenum">
              <a:rPr lang="tr-TR" altLang="tr-TR"/>
              <a:pPr/>
              <a:t>24</a:t>
            </a:fld>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8196" name="Slide Number Placeholder 3"/>
          <p:cNvSpPr>
            <a:spLocks noGrp="1"/>
          </p:cNvSpPr>
          <p:nvPr>
            <p:ph type="sldNum" sz="quarter" idx="5"/>
          </p:nvPr>
        </p:nvSpPr>
        <p:spPr bwMode="auto">
          <a:noFill/>
          <a:ln>
            <a:miter lim="800000"/>
            <a:headEnd/>
            <a:tailEnd/>
          </a:ln>
        </p:spPr>
        <p:txBody>
          <a:bodyPr/>
          <a:lstStyle/>
          <a:p>
            <a:fld id="{72D96072-7FDE-409A-9EB8-3ED256D3B84C}" type="slidenum">
              <a:rPr lang="en-US" altLang="tr-TR">
                <a:solidFill>
                  <a:srgbClr val="000000"/>
                </a:solidFill>
              </a:rPr>
              <a:pPr/>
              <a:t>2</a:t>
            </a:fld>
            <a:endParaRPr lang="en-US" altLang="tr-T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25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altLang="tr-TR" smtClean="0"/>
              <a:t>MEGEP . İç Elektrik Tesisatlarında Topraklama Ve Sıfırlama / 15.Ünite</a:t>
            </a:r>
          </a:p>
        </p:txBody>
      </p:sp>
      <p:sp>
        <p:nvSpPr>
          <p:cNvPr id="22532" name="3 Slayt Numarası Yer Tutucusu"/>
          <p:cNvSpPr>
            <a:spLocks noGrp="1"/>
          </p:cNvSpPr>
          <p:nvPr>
            <p:ph type="sldNum" sz="quarter" idx="5"/>
          </p:nvPr>
        </p:nvSpPr>
        <p:spPr bwMode="auto">
          <a:noFill/>
          <a:ln>
            <a:miter lim="800000"/>
            <a:headEnd/>
            <a:tailEnd/>
          </a:ln>
        </p:spPr>
        <p:txBody>
          <a:bodyPr/>
          <a:lstStyle/>
          <a:p>
            <a:fld id="{49F228EC-5B7C-4A39-BDD7-D64ACE6FC22E}" type="slidenum">
              <a:rPr lang="tr-TR" altLang="tr-TR"/>
              <a:pPr/>
              <a:t>4</a:t>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457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24580" name="Slayt Numarası Yer Tutucusu 3"/>
          <p:cNvSpPr>
            <a:spLocks noGrp="1"/>
          </p:cNvSpPr>
          <p:nvPr>
            <p:ph type="sldNum" sz="quarter" idx="5"/>
          </p:nvPr>
        </p:nvSpPr>
        <p:spPr bwMode="auto">
          <a:noFill/>
          <a:ln>
            <a:miter lim="800000"/>
            <a:headEnd/>
            <a:tailEnd/>
          </a:ln>
        </p:spPr>
        <p:txBody>
          <a:bodyPr/>
          <a:lstStyle/>
          <a:p>
            <a:fld id="{1F121F02-9FE9-40D5-A6D4-83F4976A2FE1}" type="slidenum">
              <a:rPr lang="tr-TR" altLang="tr-TR"/>
              <a:pPr/>
              <a:t>5</a:t>
            </a:fld>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662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26628" name="Slayt Numarası Yer Tutucusu 3"/>
          <p:cNvSpPr>
            <a:spLocks noGrp="1"/>
          </p:cNvSpPr>
          <p:nvPr>
            <p:ph type="sldNum" sz="quarter" idx="5"/>
          </p:nvPr>
        </p:nvSpPr>
        <p:spPr bwMode="auto">
          <a:noFill/>
          <a:ln>
            <a:miter lim="800000"/>
            <a:headEnd/>
            <a:tailEnd/>
          </a:ln>
        </p:spPr>
        <p:txBody>
          <a:bodyPr/>
          <a:lstStyle/>
          <a:p>
            <a:fld id="{5A1E6B2E-30B6-472E-9274-5ED668373D0E}" type="slidenum">
              <a:rPr lang="tr-TR" altLang="tr-TR"/>
              <a:pPr/>
              <a:t>6</a:t>
            </a:fld>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867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28676" name="Slayt Numarası Yer Tutucusu 3"/>
          <p:cNvSpPr>
            <a:spLocks noGrp="1"/>
          </p:cNvSpPr>
          <p:nvPr>
            <p:ph type="sldNum" sz="quarter" idx="5"/>
          </p:nvPr>
        </p:nvSpPr>
        <p:spPr bwMode="auto">
          <a:noFill/>
          <a:ln>
            <a:miter lim="800000"/>
            <a:headEnd/>
            <a:tailEnd/>
          </a:ln>
        </p:spPr>
        <p:txBody>
          <a:bodyPr/>
          <a:lstStyle/>
          <a:p>
            <a:fld id="{171A2E48-6B82-498D-BF8F-948B1134E95E}" type="slidenum">
              <a:rPr lang="tr-TR" altLang="tr-TR"/>
              <a:pPr/>
              <a:t>7</a:t>
            </a:fld>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pPr>
              <a:buFont typeface="Times New Roman" pitchFamily="18" charset="0"/>
              <a:buNone/>
            </a:pPr>
            <a:fld id="{AFC099D7-0FF6-4582-9D23-81C68B645534}" type="slidenum">
              <a:rPr kumimoji="1" lang="tr-TR" altLang="tr-TR" sz="1000">
                <a:solidFill>
                  <a:srgbClr val="000000"/>
                </a:solidFill>
                <a:latin typeface="Times New Roman" pitchFamily="18" charset="0"/>
              </a:rPr>
              <a:pPr>
                <a:buFont typeface="Times New Roman" pitchFamily="18" charset="0"/>
                <a:buNone/>
              </a:pPr>
              <a:t>8</a:t>
            </a:fld>
            <a:endParaRPr kumimoji="1" lang="tr-TR" altLang="tr-TR" sz="1000">
              <a:solidFill>
                <a:srgbClr val="000000"/>
              </a:solidFill>
              <a:latin typeface="Times New Roman" pitchFamily="18" charset="0"/>
            </a:endParaRPr>
          </a:p>
        </p:txBody>
      </p:sp>
      <p:sp>
        <p:nvSpPr>
          <p:cNvPr id="3072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kumimoji="1" lang="tr-TR" altLang="tr-TR" sz="2800">
              <a:solidFill>
                <a:srgbClr val="000000"/>
              </a:solidFill>
              <a:latin typeface="Tahoma" pitchFamily="34" charset="0"/>
            </a:endParaRPr>
          </a:p>
        </p:txBody>
      </p:sp>
      <p:sp>
        <p:nvSpPr>
          <p:cNvPr id="30724" name="Rectangle 2"/>
          <p:cNvSpPr>
            <a:spLocks noGrp="1" noChangeArrowheads="1"/>
          </p:cNvSpPr>
          <p:nvPr>
            <p:ph type="body"/>
          </p:nvPr>
        </p:nvSpPr>
        <p:spPr bwMode="auto">
          <a:noFill/>
        </p:spPr>
        <p:txBody>
          <a:bodyPr wrap="none" numCol="1" anchor="ctr" anchorCtr="0" compatLnSpc="1">
            <a:prstTxWarp prst="textNoShape">
              <a:avLst/>
            </a:prstTxWarp>
          </a:bodyPr>
          <a:lstStyle/>
          <a:p>
            <a:pPr eaLnBrk="1" hangingPunct="1">
              <a:spcBef>
                <a:spcPct val="0"/>
              </a:spcBef>
            </a:pPr>
            <a:endParaRPr lang="tr-TR" altLang="tr-TR" smtClean="0">
              <a:latin typeface="Times New Roman" pitchFamily="18" charset="0"/>
            </a:endParaRPr>
          </a:p>
        </p:txBody>
      </p:sp>
      <p:sp>
        <p:nvSpPr>
          <p:cNvPr id="30725"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DBB697B-165C-490D-8AED-5589ADF2F91A}" type="slidenum">
              <a:rPr kumimoji="1" lang="tr-TR" altLang="tr-TR" sz="1200">
                <a:solidFill>
                  <a:srgbClr val="000000"/>
                </a:solidFill>
                <a:latin typeface="Tahoma"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kumimoji="1" lang="tr-TR" altLang="tr-TR" sz="1200">
              <a:solidFill>
                <a:srgbClr val="000000"/>
              </a:solidFill>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2771"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32772" name="Slayt Numarası Yer Tutucusu 3"/>
          <p:cNvSpPr>
            <a:spLocks noGrp="1"/>
          </p:cNvSpPr>
          <p:nvPr>
            <p:ph type="sldNum" sz="quarter" idx="5"/>
          </p:nvPr>
        </p:nvSpPr>
        <p:spPr bwMode="auto">
          <a:noFill/>
          <a:ln>
            <a:miter lim="800000"/>
            <a:headEnd/>
            <a:tailEnd/>
          </a:ln>
        </p:spPr>
        <p:txBody>
          <a:bodyPr/>
          <a:lstStyle/>
          <a:p>
            <a:fld id="{CC01DD12-39C4-4B00-9FAF-4D2759E23161}" type="slidenum">
              <a:rPr lang="tr-TR" altLang="tr-TR"/>
              <a:pPr/>
              <a:t>9</a:t>
            </a:fld>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35843"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35844" name="Slayt Numarası Yer Tutucusu 3"/>
          <p:cNvSpPr>
            <a:spLocks noGrp="1"/>
          </p:cNvSpPr>
          <p:nvPr>
            <p:ph type="sldNum" sz="quarter" idx="5"/>
          </p:nvPr>
        </p:nvSpPr>
        <p:spPr bwMode="auto">
          <a:noFill/>
          <a:ln>
            <a:miter lim="800000"/>
            <a:headEnd/>
            <a:tailEnd/>
          </a:ln>
        </p:spPr>
        <p:txBody>
          <a:bodyPr/>
          <a:lstStyle/>
          <a:p>
            <a:fld id="{BF1767D9-907A-41E5-90F2-50C4532E7EFA}" type="slidenum">
              <a:rPr lang="tr-TR" altLang="tr-TR"/>
              <a:pPr/>
              <a:t>11</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CC09581E-65DE-48FA-8E56-CD1B38ADA339}" type="slidenum">
              <a:rPr lang="tr-TR" altLang="tr-TR" smtClean="0"/>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75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3AA55F3A-4761-484E-980B-D2E5C7673E38}" type="slidenum">
              <a:rPr lang="tr-TR" altLang="tr-TR" smtClean="0"/>
              <a:pPr/>
              <a:t>‹#›</a:t>
            </a:fld>
            <a:endParaRPr lang="tr-TR" altLang="tr-TR"/>
          </a:p>
        </p:txBody>
      </p:sp>
    </p:spTree>
    <p:extLst>
      <p:ext uri="{BB962C8B-B14F-4D97-AF65-F5344CB8AC3E}">
        <p14:creationId xmlns:p14="http://schemas.microsoft.com/office/powerpoint/2010/main" val="289167842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E066CC87-0B9A-437F-B01E-FF83CF8D00A9}" type="slidenum">
              <a:rPr lang="tr-TR" altLang="tr-TR" smtClean="0"/>
              <a:pPr/>
              <a:t>‹#›</a:t>
            </a:fld>
            <a:endParaRPr lang="tr-TR" altLang="tr-TR"/>
          </a:p>
        </p:txBody>
      </p:sp>
    </p:spTree>
    <p:extLst>
      <p:ext uri="{BB962C8B-B14F-4D97-AF65-F5344CB8AC3E}">
        <p14:creationId xmlns:p14="http://schemas.microsoft.com/office/powerpoint/2010/main" val="253371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683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3638"/>
            <a:ext cx="2133600" cy="457200"/>
          </a:xfrm>
        </p:spPr>
        <p:txBody>
          <a:bodyPr/>
          <a:lstStyle>
            <a:lvl1pPr>
              <a:defRPr/>
            </a:lvl1pPr>
          </a:lstStyle>
          <a:p>
            <a:endParaRPr lang="tr-TR" altLang="en-US"/>
          </a:p>
        </p:txBody>
      </p:sp>
      <p:sp>
        <p:nvSpPr>
          <p:cNvPr id="6" name="Altbilgi Yer Tutucusu 5"/>
          <p:cNvSpPr>
            <a:spLocks noGrp="1"/>
          </p:cNvSpPr>
          <p:nvPr>
            <p:ph type="ftr" sz="quarter" idx="11"/>
          </p:nvPr>
        </p:nvSpPr>
        <p:spPr>
          <a:xfrm>
            <a:off x="3124200" y="6248400"/>
            <a:ext cx="2895600" cy="457200"/>
          </a:xfrm>
        </p:spPr>
        <p:txBody>
          <a:bodyPr/>
          <a:lstStyle>
            <a:lvl1pPr>
              <a:defRPr/>
            </a:lvl1pPr>
          </a:lstStyle>
          <a:p>
            <a:r>
              <a:rPr lang="tr-TR" altLang="en-US"/>
              <a:t>ÜNVER Elektrikle Çalışmalarda ISG</a:t>
            </a:r>
          </a:p>
        </p:txBody>
      </p:sp>
      <p:sp>
        <p:nvSpPr>
          <p:cNvPr id="7" name="Slayt Numarası Yer Tutucusu 6"/>
          <p:cNvSpPr>
            <a:spLocks noGrp="1"/>
          </p:cNvSpPr>
          <p:nvPr>
            <p:ph type="sldNum" sz="quarter" idx="12"/>
          </p:nvPr>
        </p:nvSpPr>
        <p:spPr>
          <a:xfrm>
            <a:off x="6553200" y="6243638"/>
            <a:ext cx="2133600" cy="457200"/>
          </a:xfrm>
        </p:spPr>
        <p:txBody>
          <a:bodyPr/>
          <a:lstStyle>
            <a:lvl1pPr>
              <a:defRPr/>
            </a:lvl1pPr>
          </a:lstStyle>
          <a:p>
            <a:fld id="{3EF6D0C5-90A9-4236-AAD0-89C8F93E4C70}" type="slidenum">
              <a:rPr lang="tr-TR" altLang="en-US"/>
              <a:pPr/>
              <a:t>‹#›</a:t>
            </a:fld>
            <a:endParaRPr lang="tr-TR" altLang="en-US"/>
          </a:p>
        </p:txBody>
      </p:sp>
    </p:spTree>
    <p:extLst>
      <p:ext uri="{BB962C8B-B14F-4D97-AF65-F5344CB8AC3E}">
        <p14:creationId xmlns:p14="http://schemas.microsoft.com/office/powerpoint/2010/main" val="330856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7A1F43A9-FB06-4A6C-AC15-130E6CAB9FF1}" type="slidenum">
              <a:rPr lang="tr-TR" altLang="tr-TR" smtClean="0"/>
              <a:pPr/>
              <a:t>‹#›</a:t>
            </a:fld>
            <a:endParaRPr lang="tr-TR" altLang="tr-TR"/>
          </a:p>
        </p:txBody>
      </p:sp>
    </p:spTree>
    <p:extLst>
      <p:ext uri="{BB962C8B-B14F-4D97-AF65-F5344CB8AC3E}">
        <p14:creationId xmlns:p14="http://schemas.microsoft.com/office/powerpoint/2010/main" val="289227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C3759D6-2E2D-4DBB-8D48-54D7DF97098D}" type="slidenum">
              <a:rPr lang="tr-TR" altLang="tr-TR" smtClean="0"/>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34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BE359A63-81C5-4E96-8E8E-35AA73684AFE}" type="slidenum">
              <a:rPr lang="tr-TR" altLang="tr-TR" smtClean="0"/>
              <a:pPr/>
              <a:t>‹#›</a:t>
            </a:fld>
            <a:endParaRPr lang="tr-TR" altLang="tr-TR"/>
          </a:p>
        </p:txBody>
      </p:sp>
    </p:spTree>
    <p:extLst>
      <p:ext uri="{BB962C8B-B14F-4D97-AF65-F5344CB8AC3E}">
        <p14:creationId xmlns:p14="http://schemas.microsoft.com/office/powerpoint/2010/main" val="78966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fld id="{EADA5DA1-5F93-417F-8E8D-A02D14515AC7}" type="slidenum">
              <a:rPr lang="tr-TR" altLang="tr-TR" smtClean="0"/>
              <a:pPr/>
              <a:t>‹#›</a:t>
            </a:fld>
            <a:endParaRPr lang="tr-TR" altLang="tr-TR"/>
          </a:p>
        </p:txBody>
      </p:sp>
    </p:spTree>
    <p:extLst>
      <p:ext uri="{BB962C8B-B14F-4D97-AF65-F5344CB8AC3E}">
        <p14:creationId xmlns:p14="http://schemas.microsoft.com/office/powerpoint/2010/main" val="162414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fld id="{3B1BC307-7AAB-4AA4-A1DF-95137F0729A5}" type="slidenum">
              <a:rPr lang="tr-TR" altLang="tr-TR" smtClean="0"/>
              <a:pPr/>
              <a:t>‹#›</a:t>
            </a:fld>
            <a:endParaRPr lang="tr-TR" altLang="tr-TR"/>
          </a:p>
        </p:txBody>
      </p:sp>
    </p:spTree>
    <p:extLst>
      <p:ext uri="{BB962C8B-B14F-4D97-AF65-F5344CB8AC3E}">
        <p14:creationId xmlns:p14="http://schemas.microsoft.com/office/powerpoint/2010/main" val="328420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fld id="{5519D7DC-B6B0-43F3-BB18-4457A927C836}" type="slidenum">
              <a:rPr lang="tr-TR" altLang="tr-TR" smtClean="0"/>
              <a:pPr/>
              <a:t>‹#›</a:t>
            </a:fld>
            <a:endParaRPr lang="tr-TR" altLang="tr-TR"/>
          </a:p>
        </p:txBody>
      </p:sp>
    </p:spTree>
    <p:extLst>
      <p:ext uri="{BB962C8B-B14F-4D97-AF65-F5344CB8AC3E}">
        <p14:creationId xmlns:p14="http://schemas.microsoft.com/office/powerpoint/2010/main" val="184188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2730DF-1A98-42B6-97FF-F8BC19172186}" type="slidenum">
              <a:rPr lang="tr-TR" altLang="tr-TR" smtClean="0"/>
              <a:pPr/>
              <a:t>‹#›</a:t>
            </a:fld>
            <a:endParaRPr lang="tr-TR" altLang="tr-TR"/>
          </a:p>
        </p:txBody>
      </p:sp>
    </p:spTree>
    <p:extLst>
      <p:ext uri="{BB962C8B-B14F-4D97-AF65-F5344CB8AC3E}">
        <p14:creationId xmlns:p14="http://schemas.microsoft.com/office/powerpoint/2010/main" val="258038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B5E90486-A206-48E4-82D8-6491C1D25C30}" type="slidenum">
              <a:rPr lang="tr-TR" altLang="tr-TR" smtClean="0"/>
              <a:pPr/>
              <a:t>‹#›</a:t>
            </a:fld>
            <a:endParaRPr lang="tr-TR" altLang="tr-TR"/>
          </a:p>
        </p:txBody>
      </p:sp>
    </p:spTree>
    <p:extLst>
      <p:ext uri="{BB962C8B-B14F-4D97-AF65-F5344CB8AC3E}">
        <p14:creationId xmlns:p14="http://schemas.microsoft.com/office/powerpoint/2010/main" val="362754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AA55F3A-4761-484E-980B-D2E5C7673E38}" type="slidenum">
              <a:rPr lang="tr-TR" altLang="tr-TR" smtClean="0"/>
              <a:pPr/>
              <a:t>‹#›</a:t>
            </a:fld>
            <a:endParaRPr lang="tr-TR" alt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847153"/>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g822.imageshack.us/img822/732/elektirikcarpmasindailk.jp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etin kutusu 4"/>
          <p:cNvSpPr txBox="1">
            <a:spLocks noChangeArrowheads="1"/>
          </p:cNvSpPr>
          <p:nvPr/>
        </p:nvSpPr>
        <p:spPr bwMode="auto">
          <a:xfrm>
            <a:off x="944254" y="877500"/>
            <a:ext cx="7200900" cy="769441"/>
          </a:xfrm>
          <a:prstGeom prst="rect">
            <a:avLst/>
          </a:prstGeom>
          <a:noFill/>
          <a:ln w="9525">
            <a:noFill/>
            <a:miter lim="800000"/>
            <a:headEnd/>
            <a:tailEnd/>
          </a:ln>
        </p:spPr>
        <p:txBody>
          <a:bodyPr>
            <a:spAutoFit/>
          </a:bodyPr>
          <a:lstStyle/>
          <a:p>
            <a:pPr algn="ctr" eaLnBrk="1" hangingPunct="1"/>
            <a:r>
              <a:rPr lang="tr-TR" altLang="tr-TR" sz="4400" b="1" dirty="0" smtClean="0">
                <a:solidFill>
                  <a:srgbClr val="C00000"/>
                </a:solidFill>
              </a:rPr>
              <a:t>ÇANKAYA ÜNİVERSİTESİ</a:t>
            </a:r>
            <a:endParaRPr lang="tr-TR" altLang="tr-TR" sz="4400" b="1" dirty="0">
              <a:solidFill>
                <a:srgbClr val="C00000"/>
              </a:solidFill>
            </a:endParaRPr>
          </a:p>
        </p:txBody>
      </p:sp>
      <p:sp>
        <p:nvSpPr>
          <p:cNvPr id="2" name="Metin kutusu 1"/>
          <p:cNvSpPr txBox="1"/>
          <p:nvPr/>
        </p:nvSpPr>
        <p:spPr>
          <a:xfrm>
            <a:off x="1437704" y="2951018"/>
            <a:ext cx="6203942" cy="1231106"/>
          </a:xfrm>
          <a:prstGeom prst="rect">
            <a:avLst/>
          </a:prstGeom>
          <a:noFill/>
        </p:spPr>
        <p:txBody>
          <a:bodyPr wrap="none" rtlCol="0">
            <a:spAutoFit/>
          </a:bodyPr>
          <a:lstStyle/>
          <a:p>
            <a:pPr algn="ctr" eaLnBrk="1" hangingPunct="1"/>
            <a:r>
              <a:rPr lang="tr-TR" altLang="tr-TR" sz="2800" b="1" dirty="0"/>
              <a:t>TEMEL </a:t>
            </a:r>
          </a:p>
          <a:p>
            <a:pPr algn="ctr" eaLnBrk="1" hangingPunct="1"/>
            <a:r>
              <a:rPr lang="tr-TR" altLang="tr-TR" sz="2800" b="1" dirty="0"/>
              <a:t>İŞ SAĞLIĞI ve GÜVENLİĞİ EĞİTİMİ </a:t>
            </a:r>
            <a:endParaRPr lang="tr-TR" altLang="tr-TR" sz="2800" b="1" dirty="0">
              <a:solidFill>
                <a:srgbClr val="C00000"/>
              </a:solidFill>
            </a:endParaRPr>
          </a:p>
          <a:p>
            <a:endParaRPr lang="tr-TR" dirty="0"/>
          </a:p>
        </p:txBody>
      </p:sp>
      <p:pic>
        <p:nvPicPr>
          <p:cNvPr id="6" name="Resim 5" descr="C:\Users\Aykut Çakır\AppData\Local\Microsoft\Windows\INetCache\Content.Outlook\WA3ZYG1Q\çankaya yeni logo.png"/>
          <p:cNvPicPr/>
          <p:nvPr/>
        </p:nvPicPr>
        <p:blipFill>
          <a:blip r:embed="rId3">
            <a:extLst>
              <a:ext uri="{28A0092B-C50C-407E-A947-70E740481C1C}">
                <a14:useLocalDpi xmlns:a14="http://schemas.microsoft.com/office/drawing/2010/main" val="0"/>
              </a:ext>
            </a:extLst>
          </a:blip>
          <a:srcRect/>
          <a:stretch>
            <a:fillRect/>
          </a:stretch>
        </p:blipFill>
        <p:spPr bwMode="auto">
          <a:xfrm>
            <a:off x="2339666" y="4896510"/>
            <a:ext cx="4410075" cy="1133475"/>
          </a:xfrm>
          <a:prstGeom prst="rect">
            <a:avLst/>
          </a:prstGeom>
          <a:noFill/>
          <a:ln>
            <a:noFill/>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Unvan 1"/>
          <p:cNvSpPr>
            <a:spLocks noGrp="1"/>
          </p:cNvSpPr>
          <p:nvPr>
            <p:ph type="title"/>
          </p:nvPr>
        </p:nvSpPr>
        <p:spPr>
          <a:xfrm>
            <a:off x="638628" y="477384"/>
            <a:ext cx="7964488" cy="1214437"/>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Elektrik Akımının İnsan Vücudu Üzerine Etkisi </a:t>
            </a:r>
            <a:endParaRPr lang="tr-TR" altLang="tr-TR" sz="36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623888" y="2536825"/>
            <a:ext cx="8004175" cy="3605213"/>
          </a:xfrm>
          <a:ln>
            <a:noFill/>
          </a:ln>
        </p:spPr>
        <p:txBody>
          <a:bodyPr rtlCol="0">
            <a:normAutofit/>
          </a:bodyPr>
          <a:lstStyle/>
          <a:p>
            <a:pPr marL="0" indent="0" algn="just" eaLnBrk="1" fontAlgn="auto" hangingPunct="1">
              <a:lnSpc>
                <a:spcPct val="150000"/>
              </a:lnSpc>
              <a:spcAft>
                <a:spcPts val="0"/>
              </a:spcAft>
              <a:buFont typeface="Arial" panose="020B0604020202020204" pitchFamily="34" charset="0"/>
              <a:buNone/>
              <a:defRPr/>
            </a:pPr>
            <a:r>
              <a:rPr lang="tr-TR" sz="2800" b="1" dirty="0" smtClean="0">
                <a:solidFill>
                  <a:schemeClr val="tx1"/>
                </a:solidFill>
                <a:latin typeface="Comic Sans MS" panose="030F0702030302020204" pitchFamily="66" charset="0"/>
                <a:cs typeface="Arial" pitchFamily="34" charset="0"/>
              </a:rPr>
              <a:t>  50 </a:t>
            </a:r>
            <a:r>
              <a:rPr lang="tr-TR" sz="2800" b="1" dirty="0">
                <a:solidFill>
                  <a:schemeClr val="tx1"/>
                </a:solidFill>
                <a:latin typeface="Comic Sans MS" panose="030F0702030302020204" pitchFamily="66" charset="0"/>
                <a:cs typeface="Arial" pitchFamily="34" charset="0"/>
              </a:rPr>
              <a:t>– 100 </a:t>
            </a:r>
            <a:r>
              <a:rPr lang="tr-TR" sz="2800" b="1" dirty="0" err="1">
                <a:solidFill>
                  <a:schemeClr val="tx1"/>
                </a:solidFill>
                <a:latin typeface="Comic Sans MS" panose="030F0702030302020204" pitchFamily="66" charset="0"/>
                <a:cs typeface="Arial" pitchFamily="34" charset="0"/>
              </a:rPr>
              <a:t>mA</a:t>
            </a:r>
            <a:endParaRPr lang="tr-TR" sz="2800" b="1" dirty="0" smtClean="0">
              <a:solidFill>
                <a:schemeClr val="tx1"/>
              </a:solidFill>
              <a:latin typeface="Comic Sans MS" panose="030F0702030302020204" pitchFamily="66" charset="0"/>
              <a:cs typeface="Arial" pitchFamily="34" charset="0"/>
            </a:endParaRPr>
          </a:p>
          <a:p>
            <a:pPr algn="just" eaLnBrk="1" fontAlgn="auto" hangingPunct="1">
              <a:lnSpc>
                <a:spcPct val="150000"/>
              </a:lnSpc>
              <a:spcAft>
                <a:spcPts val="0"/>
              </a:spcAft>
              <a:buFont typeface="Wingdings" panose="05000000000000000000" pitchFamily="2" charset="2"/>
              <a:buChar char="ü"/>
              <a:defRPr/>
            </a:pPr>
            <a:r>
              <a:rPr lang="tr-TR" sz="2800" dirty="0" smtClean="0">
                <a:solidFill>
                  <a:schemeClr val="tx1"/>
                </a:solidFill>
                <a:latin typeface="Comic Sans MS" panose="030F0702030302020204" pitchFamily="66" charset="0"/>
                <a:cs typeface="Arial" pitchFamily="34" charset="0"/>
              </a:rPr>
              <a:t>Kalbin </a:t>
            </a:r>
            <a:r>
              <a:rPr lang="tr-TR" sz="2800" dirty="0">
                <a:solidFill>
                  <a:schemeClr val="tx1"/>
                </a:solidFill>
                <a:latin typeface="Comic Sans MS" panose="030F0702030302020204" pitchFamily="66" charset="0"/>
                <a:cs typeface="Arial" pitchFamily="34" charset="0"/>
              </a:rPr>
              <a:t>normal çalışmasını </a:t>
            </a:r>
            <a:r>
              <a:rPr lang="tr-TR" sz="2800" dirty="0" smtClean="0">
                <a:solidFill>
                  <a:schemeClr val="tx1"/>
                </a:solidFill>
                <a:latin typeface="Comic Sans MS" panose="030F0702030302020204" pitchFamily="66" charset="0"/>
                <a:cs typeface="Arial" pitchFamily="34" charset="0"/>
              </a:rPr>
              <a:t>önler, </a:t>
            </a:r>
          </a:p>
          <a:p>
            <a:pPr algn="just" eaLnBrk="1" fontAlgn="auto" hangingPunct="1">
              <a:lnSpc>
                <a:spcPct val="150000"/>
              </a:lnSpc>
              <a:spcAft>
                <a:spcPts val="0"/>
              </a:spcAft>
              <a:buFont typeface="Wingdings" panose="05000000000000000000" pitchFamily="2" charset="2"/>
              <a:buChar char="ü"/>
              <a:defRPr/>
            </a:pPr>
            <a:r>
              <a:rPr lang="tr-TR" sz="2800" dirty="0" smtClean="0">
                <a:solidFill>
                  <a:schemeClr val="tx1"/>
                </a:solidFill>
                <a:latin typeface="Comic Sans MS" panose="030F0702030302020204" pitchFamily="66" charset="0"/>
                <a:cs typeface="Arial" pitchFamily="34" charset="0"/>
              </a:rPr>
              <a:t>Solunum organları </a:t>
            </a:r>
            <a:r>
              <a:rPr lang="tr-TR" sz="2800" dirty="0">
                <a:solidFill>
                  <a:schemeClr val="tx1"/>
                </a:solidFill>
                <a:latin typeface="Comic Sans MS" panose="030F0702030302020204" pitchFamily="66" charset="0"/>
                <a:cs typeface="Arial" pitchFamily="34" charset="0"/>
              </a:rPr>
              <a:t>felç </a:t>
            </a:r>
            <a:r>
              <a:rPr lang="tr-TR" sz="2800" dirty="0" smtClean="0">
                <a:solidFill>
                  <a:schemeClr val="tx1"/>
                </a:solidFill>
                <a:latin typeface="Comic Sans MS" panose="030F0702030302020204" pitchFamily="66" charset="0"/>
                <a:cs typeface="Arial" pitchFamily="34" charset="0"/>
              </a:rPr>
              <a:t>olur,</a:t>
            </a:r>
          </a:p>
          <a:p>
            <a:pPr algn="just" eaLnBrk="1" fontAlgn="auto" hangingPunct="1">
              <a:lnSpc>
                <a:spcPct val="150000"/>
              </a:lnSpc>
              <a:spcAft>
                <a:spcPts val="0"/>
              </a:spcAft>
              <a:buFont typeface="Wingdings" panose="05000000000000000000" pitchFamily="2" charset="2"/>
              <a:buChar char="ü"/>
              <a:defRPr/>
            </a:pPr>
            <a:r>
              <a:rPr lang="tr-TR" sz="2800" dirty="0" smtClean="0">
                <a:solidFill>
                  <a:schemeClr val="tx1"/>
                </a:solidFill>
                <a:latin typeface="Comic Sans MS" panose="030F0702030302020204" pitchFamily="66" charset="0"/>
                <a:cs typeface="Arial" pitchFamily="34" charset="0"/>
              </a:rPr>
              <a:t>Beyin ölümü gerçekleşir (4 </a:t>
            </a:r>
            <a:r>
              <a:rPr lang="tr-TR" sz="2800" dirty="0" err="1" smtClean="0">
                <a:solidFill>
                  <a:schemeClr val="tx1"/>
                </a:solidFill>
                <a:latin typeface="Comic Sans MS" panose="030F0702030302020204" pitchFamily="66" charset="0"/>
                <a:cs typeface="Arial" pitchFamily="34" charset="0"/>
              </a:rPr>
              <a:t>dk</a:t>
            </a:r>
            <a:r>
              <a:rPr lang="tr-TR" sz="2800" dirty="0" smtClean="0">
                <a:solidFill>
                  <a:schemeClr val="tx1"/>
                </a:solidFill>
                <a:latin typeface="Comic Sans MS" panose="030F0702030302020204" pitchFamily="66" charset="0"/>
                <a:cs typeface="Arial" pitchFamily="34" charset="0"/>
              </a:rPr>
              <a:t>). </a:t>
            </a:r>
          </a:p>
          <a:p>
            <a:pPr marL="0" indent="0" algn="just" eaLnBrk="1" fontAlgn="auto" hangingPunct="1">
              <a:lnSpc>
                <a:spcPct val="150000"/>
              </a:lnSpc>
              <a:spcAft>
                <a:spcPts val="0"/>
              </a:spcAft>
              <a:buFont typeface="Arial" panose="020B0604020202020204" pitchFamily="34" charset="0"/>
              <a:buNone/>
              <a:defRPr/>
            </a:pPr>
            <a:endParaRPr lang="tr-TR" dirty="0">
              <a:solidFill>
                <a:schemeClr val="tx1"/>
              </a:solidFill>
              <a:latin typeface="Comic Sans MS" panose="030F0702030302020204" pitchFamily="66" charset="0"/>
              <a:cs typeface="Arial" pitchFamily="34" charset="0"/>
            </a:endParaRPr>
          </a:p>
        </p:txBody>
      </p:sp>
      <p:sp>
        <p:nvSpPr>
          <p:cNvPr id="33796" name="Slayt Numarası Yer Tutucusu 5"/>
          <p:cNvSpPr>
            <a:spLocks noGrp="1"/>
          </p:cNvSpPr>
          <p:nvPr>
            <p:ph type="sldNum" sz="quarter" idx="12"/>
          </p:nvPr>
        </p:nvSpPr>
        <p:spPr bwMode="auto">
          <a:noFill/>
          <a:ln>
            <a:miter lim="800000"/>
            <a:headEnd/>
            <a:tailEnd/>
          </a:ln>
        </p:spPr>
        <p:txBody>
          <a:bodyPr/>
          <a:lstStyle/>
          <a:p>
            <a:fld id="{1E24768B-99A7-41D5-979A-EA8B03CE7245}" type="slidenum">
              <a:rPr lang="tr-TR" altLang="tr-TR"/>
              <a:pPr/>
              <a:t>10</a:t>
            </a:fld>
            <a:endParaRPr lang="tr-TR" altLang="tr-T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6284" y="101600"/>
            <a:ext cx="7961312" cy="1807256"/>
          </a:xfrm>
          <a:ln>
            <a:noFill/>
          </a:ln>
        </p:spPr>
        <p:txBody>
          <a:bodyPr rtlCol="0">
            <a:normAutofit fontScale="90000"/>
          </a:bodyPr>
          <a:lstStyle/>
          <a:p>
            <a:pPr algn="ctr" eaLnBrk="1" fontAlgn="auto" hangingPunct="1">
              <a:lnSpc>
                <a:spcPct val="150000"/>
              </a:lnSpc>
              <a:spcAft>
                <a:spcPts val="0"/>
              </a:spcAft>
              <a:defRPr/>
            </a:pPr>
            <a:r>
              <a:rPr lang="tr-TR" sz="4000" b="1" dirty="0" smtClean="0">
                <a:solidFill>
                  <a:schemeClr val="tx1"/>
                </a:solidFill>
                <a:latin typeface="Comic Sans MS" panose="030F0702030302020204" pitchFamily="66" charset="0"/>
                <a:cs typeface="Arial" panose="020B0604020202020204" pitchFamily="34" charset="0"/>
              </a:rPr>
              <a:t>Elektrik </a:t>
            </a:r>
            <a:r>
              <a:rPr lang="tr-TR" sz="4000" b="1" dirty="0">
                <a:solidFill>
                  <a:schemeClr val="tx1"/>
                </a:solidFill>
                <a:latin typeface="Comic Sans MS" panose="030F0702030302020204" pitchFamily="66" charset="0"/>
                <a:cs typeface="Arial" panose="020B0604020202020204" pitchFamily="34" charset="0"/>
              </a:rPr>
              <a:t>Akımının İnsan Vücudu Üzerine </a:t>
            </a:r>
            <a:r>
              <a:rPr lang="tr-TR" sz="4000" b="1" dirty="0" smtClean="0">
                <a:solidFill>
                  <a:schemeClr val="tx1"/>
                </a:solidFill>
                <a:latin typeface="Comic Sans MS" panose="030F0702030302020204" pitchFamily="66" charset="0"/>
                <a:cs typeface="Arial" panose="020B0604020202020204" pitchFamily="34" charset="0"/>
              </a:rPr>
              <a:t>Etkisi </a:t>
            </a:r>
            <a:endParaRPr lang="tr-TR" dirty="0">
              <a:solidFill>
                <a:schemeClr val="tx1"/>
              </a:solidFill>
              <a:latin typeface="Comic Sans MS" panose="030F0702030302020204" pitchFamily="66" charset="0"/>
            </a:endParaRPr>
          </a:p>
        </p:txBody>
      </p:sp>
      <p:sp>
        <p:nvSpPr>
          <p:cNvPr id="3" name="İçerik Yer Tutucusu 2"/>
          <p:cNvSpPr>
            <a:spLocks noGrp="1"/>
          </p:cNvSpPr>
          <p:nvPr>
            <p:ph idx="1"/>
          </p:nvPr>
        </p:nvSpPr>
        <p:spPr>
          <a:xfrm>
            <a:off x="493486" y="2210935"/>
            <a:ext cx="7947025" cy="3455987"/>
          </a:xfrm>
          <a:ln>
            <a:noFill/>
          </a:ln>
        </p:spPr>
        <p:txBody>
          <a:bodyPr rtlCol="0">
            <a:normAutofit lnSpcReduction="10000"/>
          </a:bodyPr>
          <a:lstStyle/>
          <a:p>
            <a:pPr marL="0" indent="0" algn="just">
              <a:lnSpc>
                <a:spcPct val="150000"/>
              </a:lnSpc>
              <a:spcBef>
                <a:spcPts val="600"/>
              </a:spcBef>
              <a:buClr>
                <a:srgbClr val="FF0000"/>
              </a:buClr>
              <a:buFont typeface="Arial" panose="020B0604020202020204" pitchFamily="34" charset="0"/>
              <a:buNone/>
              <a:defRPr/>
            </a:pPr>
            <a:r>
              <a:rPr kumimoji="1" lang="tr-TR" altLang="tr-TR" sz="2800" dirty="0" smtClean="0">
                <a:solidFill>
                  <a:schemeClr val="tx1"/>
                </a:solidFill>
                <a:latin typeface="Comic Sans MS" panose="030F0702030302020204" pitchFamily="66" charset="0"/>
                <a:cs typeface="Arial" panose="020B0604020202020204" pitchFamily="34" charset="0"/>
              </a:rPr>
              <a:t>    </a:t>
            </a:r>
            <a:r>
              <a:rPr kumimoji="1" lang="tr-TR" altLang="tr-TR" sz="2800" b="1" dirty="0" smtClean="0">
                <a:solidFill>
                  <a:schemeClr val="tx1"/>
                </a:solidFill>
                <a:latin typeface="Comic Sans MS" panose="030F0702030302020204" pitchFamily="66" charset="0"/>
                <a:cs typeface="Arial" panose="020B0604020202020204" pitchFamily="34" charset="0"/>
              </a:rPr>
              <a:t>Elektrik 3 </a:t>
            </a:r>
            <a:r>
              <a:rPr kumimoji="1" lang="tr-TR" altLang="tr-TR" sz="2800" b="1" dirty="0">
                <a:solidFill>
                  <a:schemeClr val="tx1"/>
                </a:solidFill>
                <a:latin typeface="Comic Sans MS" panose="030F0702030302020204" pitchFamily="66" charset="0"/>
                <a:cs typeface="Arial" panose="020B0604020202020204" pitchFamily="34" charset="0"/>
              </a:rPr>
              <a:t>tür </a:t>
            </a:r>
            <a:r>
              <a:rPr kumimoji="1" lang="tr-TR" altLang="tr-TR" sz="2800" b="1" dirty="0" smtClean="0">
                <a:solidFill>
                  <a:schemeClr val="tx1"/>
                </a:solidFill>
                <a:latin typeface="Comic Sans MS" panose="030F0702030302020204" pitchFamily="66" charset="0"/>
                <a:cs typeface="Arial" panose="020B0604020202020204" pitchFamily="34" charset="0"/>
              </a:rPr>
              <a:t>yaralanmaya neden olabilir;</a:t>
            </a:r>
          </a:p>
          <a:p>
            <a:pPr algn="just">
              <a:lnSpc>
                <a:spcPct val="150000"/>
              </a:lnSpc>
              <a:spcBef>
                <a:spcPts val="600"/>
              </a:spcBef>
              <a:buFont typeface="Wingdings" panose="05000000000000000000" pitchFamily="2" charset="2"/>
              <a:buChar char=""/>
              <a:defRPr/>
            </a:pPr>
            <a:r>
              <a:rPr kumimoji="1" lang="tr-TR" altLang="tr-TR" sz="2800" dirty="0" smtClean="0">
                <a:solidFill>
                  <a:schemeClr val="tx1"/>
                </a:solidFill>
                <a:latin typeface="Comic Sans MS" panose="030F0702030302020204" pitchFamily="66" charset="0"/>
                <a:cs typeface="Arial" panose="020B0604020202020204" pitchFamily="34" charset="0"/>
              </a:rPr>
              <a:t> Çarpılma (En sık rastlanılacak etkilenme),</a:t>
            </a:r>
            <a:endParaRPr kumimoji="1" lang="tr-TR" altLang="tr-TR" sz="2800" dirty="0">
              <a:solidFill>
                <a:schemeClr val="tx1"/>
              </a:solidFill>
              <a:latin typeface="Comic Sans MS" panose="030F0702030302020204" pitchFamily="66" charset="0"/>
              <a:cs typeface="Arial" panose="020B0604020202020204" pitchFamily="34" charset="0"/>
            </a:endParaRPr>
          </a:p>
          <a:p>
            <a:pPr algn="just">
              <a:lnSpc>
                <a:spcPct val="150000"/>
              </a:lnSpc>
              <a:spcBef>
                <a:spcPts val="600"/>
              </a:spcBef>
              <a:buFont typeface="Wingdings" panose="05000000000000000000" pitchFamily="2" charset="2"/>
              <a:buChar char=""/>
              <a:defRPr/>
            </a:pPr>
            <a:r>
              <a:rPr kumimoji="1" lang="tr-TR" altLang="tr-TR" sz="2800" dirty="0" smtClean="0">
                <a:solidFill>
                  <a:schemeClr val="tx1"/>
                </a:solidFill>
                <a:latin typeface="Comic Sans MS" panose="030F0702030302020204" pitchFamily="66" charset="0"/>
                <a:cs typeface="Arial" panose="020B0604020202020204" pitchFamily="34" charset="0"/>
              </a:rPr>
              <a:t> Yanıklar</a:t>
            </a:r>
            <a:r>
              <a:rPr kumimoji="1" lang="tr-TR" altLang="tr-TR" sz="2800" dirty="0">
                <a:solidFill>
                  <a:schemeClr val="tx1"/>
                </a:solidFill>
                <a:latin typeface="Comic Sans MS" panose="030F0702030302020204" pitchFamily="66" charset="0"/>
                <a:cs typeface="Arial" panose="020B0604020202020204" pitchFamily="34" charset="0"/>
              </a:rPr>
              <a:t>,</a:t>
            </a:r>
          </a:p>
          <a:p>
            <a:pPr algn="just">
              <a:lnSpc>
                <a:spcPct val="150000"/>
              </a:lnSpc>
              <a:spcBef>
                <a:spcPts val="600"/>
              </a:spcBef>
              <a:buFont typeface="Wingdings" panose="05000000000000000000" pitchFamily="2" charset="2"/>
              <a:buChar char=""/>
              <a:defRPr/>
            </a:pPr>
            <a:r>
              <a:rPr kumimoji="1" lang="tr-TR" altLang="tr-TR" sz="2800" dirty="0" smtClean="0">
                <a:solidFill>
                  <a:schemeClr val="tx1"/>
                </a:solidFill>
                <a:latin typeface="Comic Sans MS" panose="030F0702030302020204" pitchFamily="66" charset="0"/>
                <a:cs typeface="Arial" panose="020B0604020202020204" pitchFamily="34" charset="0"/>
              </a:rPr>
              <a:t> Çarpılma </a:t>
            </a:r>
            <a:r>
              <a:rPr kumimoji="1" lang="tr-TR" altLang="tr-TR" sz="2800" dirty="0">
                <a:solidFill>
                  <a:schemeClr val="tx1"/>
                </a:solidFill>
                <a:latin typeface="Comic Sans MS" panose="030F0702030302020204" pitchFamily="66" charset="0"/>
                <a:cs typeface="Arial" panose="020B0604020202020204" pitchFamily="34" charset="0"/>
              </a:rPr>
              <a:t>kaynaklı oluşabilecek düşme sonucu kırılma ve </a:t>
            </a:r>
            <a:r>
              <a:rPr kumimoji="1" lang="tr-TR" altLang="tr-TR" sz="2800" dirty="0" smtClean="0">
                <a:solidFill>
                  <a:schemeClr val="tx1"/>
                </a:solidFill>
                <a:latin typeface="Comic Sans MS" panose="030F0702030302020204" pitchFamily="66" charset="0"/>
                <a:cs typeface="Arial" panose="020B0604020202020204" pitchFamily="34" charset="0"/>
              </a:rPr>
              <a:t>burkulmalar.</a:t>
            </a:r>
            <a:endParaRPr lang="tr-TR" sz="2800" dirty="0">
              <a:solidFill>
                <a:schemeClr val="tx1"/>
              </a:solidFill>
              <a:latin typeface="Comic Sans MS" panose="030F0702030302020204" pitchFamily="66" charset="0"/>
              <a:cs typeface="Arial" panose="020B0604020202020204" pitchFamily="34" charset="0"/>
            </a:endParaRPr>
          </a:p>
        </p:txBody>
      </p:sp>
      <p:sp>
        <p:nvSpPr>
          <p:cNvPr id="34820" name="Slayt Numarası Yer Tutucusu 5"/>
          <p:cNvSpPr>
            <a:spLocks noGrp="1"/>
          </p:cNvSpPr>
          <p:nvPr>
            <p:ph type="sldNum" sz="quarter" idx="12"/>
          </p:nvPr>
        </p:nvSpPr>
        <p:spPr bwMode="auto">
          <a:noFill/>
          <a:ln>
            <a:miter lim="800000"/>
            <a:headEnd/>
            <a:tailEnd/>
          </a:ln>
        </p:spPr>
        <p:txBody>
          <a:bodyPr/>
          <a:lstStyle/>
          <a:p>
            <a:fld id="{08C2A37B-C48F-4226-9D6F-3D9A87FCED98}" type="slidenum">
              <a:rPr lang="tr-TR" altLang="tr-TR"/>
              <a:pPr/>
              <a:t>11</a:t>
            </a:fld>
            <a:endParaRPr lang="tr-TR" altLang="tr-T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Slayt Numarası Yer Tutucusu 3"/>
          <p:cNvSpPr>
            <a:spLocks noGrp="1"/>
          </p:cNvSpPr>
          <p:nvPr>
            <p:ph type="sldNum" sz="quarter" idx="12"/>
          </p:nvPr>
        </p:nvSpPr>
        <p:spPr bwMode="auto">
          <a:noFill/>
          <a:ln>
            <a:miter lim="800000"/>
            <a:headEnd/>
            <a:tailEnd/>
          </a:ln>
        </p:spPr>
        <p:txBody>
          <a:bodyPr/>
          <a:lstStyle/>
          <a:p>
            <a:fld id="{C7DC9023-BB6D-4685-8F2F-47FDFCA1E6FF}" type="slidenum">
              <a:rPr lang="tr-TR" altLang="tr-TR"/>
              <a:pPr/>
              <a:t>12</a:t>
            </a:fld>
            <a:endParaRPr lang="tr-TR" altLang="tr-TR"/>
          </a:p>
        </p:txBody>
      </p:sp>
      <p:sp>
        <p:nvSpPr>
          <p:cNvPr id="45058" name="Rectangle 2"/>
          <p:cNvSpPr>
            <a:spLocks noGrp="1" noChangeArrowheads="1"/>
          </p:cNvSpPr>
          <p:nvPr>
            <p:ph type="title" idx="4294967295"/>
          </p:nvPr>
        </p:nvSpPr>
        <p:spPr>
          <a:xfrm>
            <a:off x="706892" y="793070"/>
            <a:ext cx="7958137" cy="758825"/>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rPr>
              <a:t>Elektrik Çarpmaları </a:t>
            </a:r>
          </a:p>
        </p:txBody>
      </p:sp>
      <p:sp>
        <p:nvSpPr>
          <p:cNvPr id="45059" name="Rectangle 4"/>
          <p:cNvSpPr>
            <a:spLocks noChangeArrowheads="1"/>
          </p:cNvSpPr>
          <p:nvPr/>
        </p:nvSpPr>
        <p:spPr bwMode="auto">
          <a:xfrm>
            <a:off x="1143000" y="1700213"/>
            <a:ext cx="6858000" cy="366712"/>
          </a:xfrm>
          <a:prstGeom prst="rect">
            <a:avLst/>
          </a:prstGeom>
          <a:noFill/>
          <a:ln w="9525">
            <a:noFill/>
            <a:miter lim="800000"/>
            <a:headEnd/>
            <a:tailEnd/>
          </a:ln>
        </p:spPr>
        <p:txBody>
          <a:bodyPr anchor="ctr">
            <a:spAutoFit/>
          </a:bodyPr>
          <a:lstStyle/>
          <a:p>
            <a:pPr eaLnBrk="1" hangingPunct="1"/>
            <a:endParaRPr lang="tr-TR" altLang="tr-TR">
              <a:solidFill>
                <a:srgbClr val="000000"/>
              </a:solidFill>
            </a:endParaRPr>
          </a:p>
        </p:txBody>
      </p:sp>
      <p:sp>
        <p:nvSpPr>
          <p:cNvPr id="45060" name="Rectangle 5"/>
          <p:cNvSpPr>
            <a:spLocks noChangeArrowheads="1"/>
          </p:cNvSpPr>
          <p:nvPr/>
        </p:nvSpPr>
        <p:spPr bwMode="auto">
          <a:xfrm>
            <a:off x="1143000" y="2208213"/>
            <a:ext cx="6350" cy="7937"/>
          </a:xfrm>
          <a:prstGeom prst="rect">
            <a:avLst/>
          </a:prstGeom>
          <a:solidFill>
            <a:schemeClr val="accent1"/>
          </a:solidFill>
          <a:ln w="9525">
            <a:solidFill>
              <a:schemeClr val="tx1"/>
            </a:solidFill>
            <a:miter lim="800000"/>
            <a:headEnd/>
            <a:tailEnd/>
          </a:ln>
        </p:spPr>
        <p:txBody>
          <a:bodyPr/>
          <a:lstStyle/>
          <a:p>
            <a:endParaRPr lang="tr-TR" altLang="tr-TR">
              <a:solidFill>
                <a:srgbClr val="000000"/>
              </a:solidFill>
            </a:endParaRPr>
          </a:p>
        </p:txBody>
      </p:sp>
      <p:pic>
        <p:nvPicPr>
          <p:cNvPr id="444422" name="Picture 6" descr="elektirikcarpmasindailk">
            <a:hlinkClick r:id="rId3"/>
          </p:cNvPr>
          <p:cNvPicPr>
            <a:picLocks noChangeAspect="1" noChangeArrowheads="1"/>
          </p:cNvPicPr>
          <p:nvPr/>
        </p:nvPicPr>
        <p:blipFill>
          <a:blip r:embed="rId4"/>
          <a:srcRect/>
          <a:stretch>
            <a:fillRect/>
          </a:stretch>
        </p:blipFill>
        <p:spPr bwMode="auto">
          <a:xfrm>
            <a:off x="551316" y="1653268"/>
            <a:ext cx="7974012" cy="4267200"/>
          </a:xfrm>
          <a:prstGeom prst="rect">
            <a:avLst/>
          </a:prstGeom>
          <a:ln w="9525">
            <a:noFill/>
            <a:miter lim="800000"/>
            <a:headEnd/>
            <a:tailEnd/>
          </a:ln>
          <a:effectLst>
            <a:outerShdw blurRad="292100" dist="139700" dir="2700000" algn="tl" rotWithShape="0">
              <a:srgbClr val="333333">
                <a:alpha val="65000"/>
              </a:srgbClr>
            </a:outerShdw>
          </a:effectLst>
          <a:ex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Unvan 1"/>
          <p:cNvSpPr>
            <a:spLocks noGrp="1"/>
          </p:cNvSpPr>
          <p:nvPr>
            <p:ph type="title"/>
          </p:nvPr>
        </p:nvSpPr>
        <p:spPr>
          <a:xfrm>
            <a:off x="566284" y="671060"/>
            <a:ext cx="8061325" cy="1047750"/>
          </a:xfrm>
          <a:ln>
            <a:noFill/>
          </a:ln>
        </p:spPr>
        <p:txBody>
          <a:bodyPr/>
          <a:lstStyle/>
          <a:p>
            <a:pPr algn="ctr" eaLnBrk="1" hangingPunct="1">
              <a:lnSpc>
                <a:spcPct val="150000"/>
              </a:lnSpc>
            </a:pPr>
            <a:r>
              <a:rPr lang="tr-TR" altLang="tr-TR" sz="3600" b="1" dirty="0" smtClean="0">
                <a:solidFill>
                  <a:schemeClr val="tx1"/>
                </a:solidFill>
                <a:latin typeface="Comic Sans MS" panose="030F0702030302020204" pitchFamily="66" charset="0"/>
              </a:rPr>
              <a:t>Elektrik Çarpmaları </a:t>
            </a:r>
            <a:endParaRPr lang="tr-TR" altLang="tr-TR" sz="3600" dirty="0" smtClean="0">
              <a:solidFill>
                <a:schemeClr val="tx1"/>
              </a:solidFill>
              <a:latin typeface="Comic Sans MS" panose="030F0702030302020204" pitchFamily="66" charset="0"/>
            </a:endParaRPr>
          </a:p>
        </p:txBody>
      </p:sp>
      <p:sp>
        <p:nvSpPr>
          <p:cNvPr id="47107" name="İçerik Yer Tutucusu 2"/>
          <p:cNvSpPr>
            <a:spLocks noGrp="1"/>
          </p:cNvSpPr>
          <p:nvPr>
            <p:ph idx="1"/>
          </p:nvPr>
        </p:nvSpPr>
        <p:spPr>
          <a:xfrm>
            <a:off x="609600" y="2292350"/>
            <a:ext cx="8062913" cy="3833813"/>
          </a:xfrm>
          <a:ln>
            <a:noFill/>
          </a:ln>
        </p:spPr>
        <p:txBody>
          <a:bodyPr>
            <a:normAutofit fontScale="92500" lnSpcReduction="10000"/>
          </a:bodyPr>
          <a:lstStyle/>
          <a:p>
            <a:pPr algn="just" eaLnBrk="1" hangingPunct="1">
              <a:lnSpc>
                <a:spcPct val="150000"/>
              </a:lnSpc>
              <a:buClr>
                <a:schemeClr val="tx1"/>
              </a:buClr>
              <a:buFont typeface="Wingdings" pitchFamily="2" charset="2"/>
              <a:buChar char="ü"/>
            </a:pPr>
            <a:r>
              <a:rPr lang="tr-TR" altLang="tr-TR" sz="2800" dirty="0" smtClean="0">
                <a:solidFill>
                  <a:schemeClr val="tx1"/>
                </a:solidFill>
                <a:latin typeface="Comic Sans MS" panose="030F0702030302020204" pitchFamily="66" charset="0"/>
              </a:rPr>
              <a:t>Elektrik çarpan kişiye, kalın tabanlı </a:t>
            </a:r>
            <a:r>
              <a:rPr lang="tr-TR" altLang="tr-TR" sz="2800" b="1" dirty="0" smtClean="0">
                <a:solidFill>
                  <a:schemeClr val="tx1"/>
                </a:solidFill>
                <a:latin typeface="Comic Sans MS" panose="030F0702030302020204" pitchFamily="66" charset="0"/>
              </a:rPr>
              <a:t>lastik</a:t>
            </a:r>
            <a:r>
              <a:rPr lang="tr-TR" altLang="tr-TR" sz="2800" dirty="0" smtClean="0">
                <a:solidFill>
                  <a:schemeClr val="tx1"/>
                </a:solidFill>
                <a:latin typeface="Comic Sans MS" panose="030F0702030302020204" pitchFamily="66" charset="0"/>
              </a:rPr>
              <a:t> </a:t>
            </a:r>
            <a:r>
              <a:rPr lang="tr-TR" altLang="tr-TR" sz="2800" b="1" dirty="0" smtClean="0">
                <a:solidFill>
                  <a:schemeClr val="tx1"/>
                </a:solidFill>
                <a:latin typeface="Comic Sans MS" panose="030F0702030302020204" pitchFamily="66" charset="0"/>
              </a:rPr>
              <a:t>ayakkabınız</a:t>
            </a:r>
            <a:r>
              <a:rPr lang="tr-TR" altLang="tr-TR" sz="2800" dirty="0" smtClean="0">
                <a:solidFill>
                  <a:schemeClr val="tx1"/>
                </a:solidFill>
                <a:latin typeface="Comic Sans MS" panose="030F0702030302020204" pitchFamily="66" charset="0"/>
              </a:rPr>
              <a:t> yoksa </a:t>
            </a:r>
            <a:r>
              <a:rPr lang="tr-TR" altLang="tr-TR" sz="2800" b="1" dirty="0" smtClean="0">
                <a:solidFill>
                  <a:schemeClr val="tx1"/>
                </a:solidFill>
                <a:latin typeface="Comic Sans MS" panose="030F0702030302020204" pitchFamily="66" charset="0"/>
              </a:rPr>
              <a:t>dokunmayın!</a:t>
            </a:r>
          </a:p>
          <a:p>
            <a:pPr algn="just" eaLnBrk="1" hangingPunct="1">
              <a:lnSpc>
                <a:spcPct val="150000"/>
              </a:lnSpc>
              <a:buClr>
                <a:schemeClr val="tx1"/>
              </a:buClr>
              <a:buFont typeface="Wingdings" pitchFamily="2" charset="2"/>
              <a:buChar char="ü"/>
            </a:pPr>
            <a:r>
              <a:rPr lang="tr-TR" altLang="tr-TR" sz="2800" dirty="0" smtClean="0">
                <a:solidFill>
                  <a:schemeClr val="tx1"/>
                </a:solidFill>
                <a:latin typeface="Comic Sans MS" panose="030F0702030302020204" pitchFamily="66" charset="0"/>
              </a:rPr>
              <a:t>Elektrik çarpan kişinin yakınındaki kablo gibi iletkenleri, </a:t>
            </a:r>
            <a:r>
              <a:rPr lang="tr-TR" altLang="tr-TR" sz="2800" b="1" dirty="0" smtClean="0">
                <a:solidFill>
                  <a:schemeClr val="tx1"/>
                </a:solidFill>
                <a:latin typeface="Comic Sans MS" panose="030F0702030302020204" pitchFamily="66" charset="0"/>
              </a:rPr>
              <a:t>yalıtkan bir çubukla uzaklaştırın!</a:t>
            </a:r>
          </a:p>
          <a:p>
            <a:pPr algn="just" eaLnBrk="1" hangingPunct="1">
              <a:lnSpc>
                <a:spcPct val="150000"/>
              </a:lnSpc>
              <a:buClr>
                <a:schemeClr val="tx1"/>
              </a:buClr>
              <a:buFont typeface="Wingdings" pitchFamily="2" charset="2"/>
              <a:buChar char="ü"/>
            </a:pPr>
            <a:r>
              <a:rPr lang="tr-TR" altLang="tr-TR" sz="2800" dirty="0" smtClean="0">
                <a:solidFill>
                  <a:schemeClr val="tx1"/>
                </a:solidFill>
                <a:latin typeface="Comic Sans MS" panose="030F0702030302020204" pitchFamily="66" charset="0"/>
              </a:rPr>
              <a:t>Ortam </a:t>
            </a:r>
            <a:r>
              <a:rPr lang="tr-TR" altLang="tr-TR" sz="2800" b="1" dirty="0" smtClean="0">
                <a:solidFill>
                  <a:schemeClr val="tx1"/>
                </a:solidFill>
                <a:latin typeface="Comic Sans MS" panose="030F0702030302020204" pitchFamily="66" charset="0"/>
              </a:rPr>
              <a:t>nemli veya ıslak </a:t>
            </a:r>
            <a:r>
              <a:rPr lang="tr-TR" altLang="tr-TR" sz="2800" dirty="0" smtClean="0">
                <a:solidFill>
                  <a:schemeClr val="tx1"/>
                </a:solidFill>
                <a:latin typeface="Comic Sans MS" panose="030F0702030302020204" pitchFamily="66" charset="0"/>
              </a:rPr>
              <a:t>ise elektrik çarpmasına maruz kalan kişiye </a:t>
            </a:r>
            <a:r>
              <a:rPr lang="tr-TR" altLang="tr-TR" sz="2800" b="1" dirty="0" smtClean="0">
                <a:solidFill>
                  <a:schemeClr val="tx1"/>
                </a:solidFill>
                <a:latin typeface="Comic Sans MS" panose="030F0702030302020204" pitchFamily="66" charset="0"/>
              </a:rPr>
              <a:t>kesinlikle dokunmayın</a:t>
            </a:r>
            <a:r>
              <a:rPr lang="tr-TR" altLang="tr-TR" sz="2800" dirty="0" smtClean="0">
                <a:solidFill>
                  <a:schemeClr val="tx1"/>
                </a:solidFill>
                <a:latin typeface="Comic Sans MS" panose="030F0702030302020204" pitchFamily="66" charset="0"/>
              </a:rPr>
              <a:t>!</a:t>
            </a:r>
          </a:p>
        </p:txBody>
      </p:sp>
      <p:sp>
        <p:nvSpPr>
          <p:cNvPr id="47108" name="Slayt Numarası Yer Tutucusu 5"/>
          <p:cNvSpPr>
            <a:spLocks noGrp="1"/>
          </p:cNvSpPr>
          <p:nvPr>
            <p:ph type="sldNum" sz="quarter" idx="12"/>
          </p:nvPr>
        </p:nvSpPr>
        <p:spPr bwMode="auto">
          <a:noFill/>
          <a:ln>
            <a:miter lim="800000"/>
            <a:headEnd/>
            <a:tailEnd/>
          </a:ln>
        </p:spPr>
        <p:txBody>
          <a:bodyPr/>
          <a:lstStyle/>
          <a:p>
            <a:fld id="{3534B638-AA9C-4AE6-B532-76A1B6CD5376}" type="slidenum">
              <a:rPr lang="tr-TR" altLang="tr-TR"/>
              <a:pPr/>
              <a:t>13</a:t>
            </a:fld>
            <a:endParaRPr lang="tr-TR" altLang="tr-T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txBox="1">
            <a:spLocks noChangeArrowheads="1"/>
          </p:cNvSpPr>
          <p:nvPr/>
        </p:nvSpPr>
        <p:spPr bwMode="auto">
          <a:xfrm>
            <a:off x="566057" y="641123"/>
            <a:ext cx="8077200" cy="1017587"/>
          </a:xfrm>
          <a:prstGeom prst="rect">
            <a:avLst/>
          </a:prstGeom>
          <a:noFill/>
          <a:ln w="9525">
            <a:noFill/>
            <a:miter lim="800000"/>
            <a:headEnd/>
            <a:tailEnd/>
          </a:ln>
        </p:spPr>
        <p:txBody>
          <a:bodyPr anchor="ctr"/>
          <a:lstStyle/>
          <a:p>
            <a:pPr algn="ctr"/>
            <a:r>
              <a:rPr lang="tr-TR" altLang="tr-TR" sz="3600" b="1" dirty="0">
                <a:solidFill>
                  <a:srgbClr val="000000"/>
                </a:solidFill>
              </a:rPr>
              <a:t>Elektrikle Çalışmalarda Dikkat Edilecek Hususlar</a:t>
            </a:r>
          </a:p>
        </p:txBody>
      </p:sp>
      <p:sp>
        <p:nvSpPr>
          <p:cNvPr id="49155" name="Rectangle 3"/>
          <p:cNvSpPr txBox="1">
            <a:spLocks noChangeArrowheads="1"/>
          </p:cNvSpPr>
          <p:nvPr/>
        </p:nvSpPr>
        <p:spPr bwMode="auto">
          <a:xfrm>
            <a:off x="594859" y="2082800"/>
            <a:ext cx="8062912" cy="4070350"/>
          </a:xfrm>
          <a:prstGeom prst="rect">
            <a:avLst/>
          </a:prstGeom>
          <a:noFill/>
          <a:ln w="9525">
            <a:noFill/>
            <a:miter lim="800000"/>
            <a:headEnd/>
            <a:tailEnd/>
          </a:ln>
        </p:spPr>
        <p:txBody>
          <a:bodyPr/>
          <a:lstStyle/>
          <a:p>
            <a:pPr marL="342900" indent="-342900" algn="just">
              <a:spcBef>
                <a:spcPct val="20000"/>
              </a:spcBef>
              <a:buFont typeface="Wingdings" pitchFamily="2" charset="2"/>
              <a:buChar char="ü"/>
            </a:pPr>
            <a:r>
              <a:rPr lang="tr-TR" altLang="tr-TR" sz="2800" dirty="0" smtClean="0">
                <a:solidFill>
                  <a:srgbClr val="000000"/>
                </a:solidFill>
              </a:rPr>
              <a:t>Çalışanlar </a:t>
            </a:r>
            <a:r>
              <a:rPr lang="tr-TR" altLang="tr-TR" sz="2800" dirty="0">
                <a:solidFill>
                  <a:srgbClr val="000000"/>
                </a:solidFill>
              </a:rPr>
              <a:t>görevleri dışında arızaya müdahale etmemeli, </a:t>
            </a:r>
          </a:p>
          <a:p>
            <a:pPr marL="342900" indent="-342900" algn="just">
              <a:spcBef>
                <a:spcPct val="20000"/>
              </a:spcBef>
              <a:buFont typeface="Wingdings" pitchFamily="2" charset="2"/>
              <a:buChar char="ü"/>
            </a:pPr>
            <a:r>
              <a:rPr lang="tr-TR" altLang="tr-TR" sz="2800" dirty="0"/>
              <a:t>Tüm elektrikli ekipmanların / aletlerin bakım ve tamirinden elektrik işlerinde yetkili kişiler sorumludur,</a:t>
            </a:r>
          </a:p>
          <a:p>
            <a:pPr marL="342900" indent="-342900" algn="just">
              <a:spcBef>
                <a:spcPct val="20000"/>
              </a:spcBef>
              <a:buFont typeface="Wingdings" pitchFamily="2" charset="2"/>
              <a:buChar char="ü"/>
            </a:pPr>
            <a:r>
              <a:rPr lang="tr-TR" altLang="tr-TR" sz="2800" dirty="0"/>
              <a:t>Arızalı anahtar, fiş, priz veya elektrikli el aletleri   kullanılmamalıdır.</a:t>
            </a:r>
          </a:p>
          <a:p>
            <a:pPr marL="342900" indent="-342900" algn="just">
              <a:spcBef>
                <a:spcPct val="20000"/>
              </a:spcBef>
              <a:buFont typeface="Wingdings" pitchFamily="2" charset="2"/>
              <a:buChar char="ü"/>
            </a:pPr>
            <a:endParaRPr lang="tr-TR" altLang="tr-TR" sz="2800" dirty="0">
              <a:solidFill>
                <a:srgbClr val="000000"/>
              </a:solidFill>
            </a:endParaRPr>
          </a:p>
        </p:txBody>
      </p:sp>
      <p:sp>
        <p:nvSpPr>
          <p:cNvPr id="49156" name="6 Slayt Numarası Yer Tutucusu"/>
          <p:cNvSpPr txBox="1">
            <a:spLocks/>
          </p:cNvSpPr>
          <p:nvPr/>
        </p:nvSpPr>
        <p:spPr bwMode="auto">
          <a:xfrm>
            <a:off x="7086600" y="6356350"/>
            <a:ext cx="571500" cy="365125"/>
          </a:xfrm>
          <a:prstGeom prst="rect">
            <a:avLst/>
          </a:prstGeom>
          <a:noFill/>
          <a:ln w="9525">
            <a:noFill/>
            <a:miter lim="800000"/>
            <a:headEnd/>
            <a:tailEnd/>
          </a:ln>
        </p:spPr>
        <p:txBody>
          <a:bodyPr anchor="ctr"/>
          <a:lstStyle/>
          <a:p>
            <a:pPr algn="r" eaLnBrk="1" hangingPunct="1"/>
            <a:endParaRPr lang="tr-TR" altLang="tr-TR" sz="1200">
              <a:solidFill>
                <a:srgbClr val="898989"/>
              </a:solidFill>
            </a:endParaRPr>
          </a:p>
        </p:txBody>
      </p:sp>
      <p:sp>
        <p:nvSpPr>
          <p:cNvPr id="49157" name="Slayt Numarası Yer Tutucusu 3"/>
          <p:cNvSpPr>
            <a:spLocks noGrp="1"/>
          </p:cNvSpPr>
          <p:nvPr>
            <p:ph type="sldNum" sz="quarter" idx="12"/>
          </p:nvPr>
        </p:nvSpPr>
        <p:spPr bwMode="auto">
          <a:noFill/>
          <a:ln>
            <a:miter lim="800000"/>
            <a:headEnd/>
            <a:tailEnd/>
          </a:ln>
        </p:spPr>
        <p:txBody>
          <a:bodyPr/>
          <a:lstStyle/>
          <a:p>
            <a:fld id="{6A71D7FB-A58C-430A-9169-73A1E6EEE47A}" type="slidenum">
              <a:rPr lang="tr-TR" altLang="tr-TR"/>
              <a:pPr/>
              <a:t>14</a:t>
            </a:fld>
            <a:endParaRPr lang="tr-TR" altLang="tr-T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5313" y="1455738"/>
            <a:ext cx="8047037" cy="992187"/>
          </a:xfrm>
          <a:ln>
            <a:noFill/>
          </a:ln>
        </p:spPr>
        <p:txBody>
          <a:bodyPr rtlCol="0">
            <a:normAutofit fontScale="90000"/>
          </a:bodyPr>
          <a:lstStyle/>
          <a:p>
            <a:pPr algn="just" eaLnBrk="1" fontAlgn="auto" hangingPunct="1">
              <a:lnSpc>
                <a:spcPct val="150000"/>
              </a:lnSpc>
              <a:spcAft>
                <a:spcPts val="0"/>
              </a:spcAft>
              <a:defRPr/>
            </a:pPr>
            <a:r>
              <a:rPr lang="tr-TR" altLang="tr-TR" b="1" dirty="0" smtClean="0">
                <a:solidFill>
                  <a:schemeClr val="tx1"/>
                </a:solidFill>
                <a:latin typeface="Comic Sans MS" panose="030F0702030302020204" pitchFamily="66" charset="0"/>
                <a:cs typeface="Arial" panose="020B0604020202020204" pitchFamily="34" charset="0"/>
              </a:rPr>
              <a:t/>
            </a:r>
            <a:br>
              <a:rPr lang="tr-TR" altLang="tr-TR" b="1" dirty="0" smtClean="0">
                <a:solidFill>
                  <a:schemeClr val="tx1"/>
                </a:solidFill>
                <a:latin typeface="Comic Sans MS" panose="030F0702030302020204" pitchFamily="66" charset="0"/>
                <a:cs typeface="Arial" panose="020B0604020202020204" pitchFamily="34" charset="0"/>
              </a:rPr>
            </a:br>
            <a:r>
              <a:rPr lang="tr-TR" altLang="tr-TR" sz="4000" b="1" dirty="0" smtClean="0">
                <a:solidFill>
                  <a:schemeClr val="tx1"/>
                </a:solidFill>
                <a:latin typeface="Comic Sans MS" panose="030F0702030302020204" pitchFamily="66" charset="0"/>
                <a:cs typeface="Arial" panose="020B0604020202020204" pitchFamily="34" charset="0"/>
              </a:rPr>
              <a:t>Elektrik Kazalarının Nedenleri</a:t>
            </a:r>
            <a:r>
              <a:rPr lang="tr-TR" altLang="tr-TR" b="1" dirty="0">
                <a:solidFill>
                  <a:schemeClr val="tx1"/>
                </a:solidFill>
                <a:latin typeface="Comic Sans MS" panose="030F0702030302020204" pitchFamily="66" charset="0"/>
                <a:cs typeface="Arial" panose="020B0604020202020204" pitchFamily="34" charset="0"/>
              </a:rPr>
              <a:t/>
            </a:r>
            <a:br>
              <a:rPr lang="tr-TR" altLang="tr-TR" b="1" dirty="0">
                <a:solidFill>
                  <a:schemeClr val="tx1"/>
                </a:solidFill>
                <a:latin typeface="Comic Sans MS" panose="030F0702030302020204" pitchFamily="66" charset="0"/>
                <a:cs typeface="Arial" panose="020B0604020202020204" pitchFamily="34" charset="0"/>
              </a:rPr>
            </a:br>
            <a:endParaRPr lang="tr-TR" dirty="0">
              <a:solidFill>
                <a:schemeClr val="tx1"/>
              </a:solidFill>
              <a:latin typeface="Comic Sans MS" panose="030F0702030302020204" pitchFamily="66" charset="0"/>
            </a:endParaRPr>
          </a:p>
        </p:txBody>
      </p:sp>
      <p:sp>
        <p:nvSpPr>
          <p:cNvPr id="3" name="İçerik Yer Tutucusu 2"/>
          <p:cNvSpPr>
            <a:spLocks noGrp="1"/>
          </p:cNvSpPr>
          <p:nvPr>
            <p:ph idx="1"/>
          </p:nvPr>
        </p:nvSpPr>
        <p:spPr>
          <a:xfrm>
            <a:off x="638628" y="1964191"/>
            <a:ext cx="8018463" cy="4141787"/>
          </a:xfrm>
          <a:ln>
            <a:noFill/>
          </a:ln>
        </p:spPr>
        <p:txBody>
          <a:bodyPr rtlCol="0">
            <a:normAutofit fontScale="92500" lnSpcReduction="10000"/>
          </a:bodyPr>
          <a:lstStyle/>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Koku </a:t>
            </a:r>
            <a:r>
              <a:rPr lang="tr-TR" sz="2400" dirty="0">
                <a:solidFill>
                  <a:schemeClr val="tx1"/>
                </a:solidFill>
                <a:latin typeface="Comic Sans MS" panose="030F0702030302020204" pitchFamily="66" charset="0"/>
                <a:cs typeface="Arial" panose="020B0604020202020204" pitchFamily="34" charset="0"/>
              </a:rPr>
              <a:t>yayan, kıvılcım yapan veya elektrik şoku veren aletler</a:t>
            </a:r>
            <a:r>
              <a:rPr lang="tr-TR" sz="2400" dirty="0" smtClean="0">
                <a:solidFill>
                  <a:schemeClr val="tx1"/>
                </a:solidFill>
                <a:latin typeface="Comic Sans MS" panose="030F0702030302020204" pitchFamily="66" charset="0"/>
                <a:cs typeface="Arial" panose="020B0604020202020204" pitchFamily="34" charset="0"/>
              </a:rPr>
              <a:t>,</a:t>
            </a:r>
            <a:endParaRPr lang="tr-TR" sz="2400" dirty="0">
              <a:solidFill>
                <a:schemeClr val="tx1"/>
              </a:solidFill>
              <a:latin typeface="Comic Sans MS" panose="030F0702030302020204" pitchFamily="66" charset="0"/>
              <a:cs typeface="Arial" panose="020B0604020202020204" pitchFamily="34" charset="0"/>
            </a:endParaRPr>
          </a:p>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Suyun </a:t>
            </a:r>
            <a:r>
              <a:rPr lang="tr-TR" sz="2400" dirty="0">
                <a:solidFill>
                  <a:schemeClr val="tx1"/>
                </a:solidFill>
                <a:latin typeface="Comic Sans MS" panose="030F0702030302020204" pitchFamily="66" charset="0"/>
                <a:cs typeface="Arial" panose="020B0604020202020204" pitchFamily="34" charset="0"/>
              </a:rPr>
              <a:t>ve ısıtıcıların yanına konulan kablolar,</a:t>
            </a:r>
          </a:p>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Yanıcı </a:t>
            </a:r>
            <a:r>
              <a:rPr lang="tr-TR" sz="2400" dirty="0">
                <a:solidFill>
                  <a:schemeClr val="tx1"/>
                </a:solidFill>
                <a:latin typeface="Comic Sans MS" panose="030F0702030302020204" pitchFamily="66" charset="0"/>
                <a:cs typeface="Arial" panose="020B0604020202020204" pitchFamily="34" charset="0"/>
              </a:rPr>
              <a:t>ve patlayıcı malzemelerin yakınında kullanılan ve bu amaca uygun olmayan elektrik kabloları,</a:t>
            </a:r>
          </a:p>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Elektrikli </a:t>
            </a:r>
            <a:r>
              <a:rPr lang="tr-TR" sz="2400" dirty="0">
                <a:solidFill>
                  <a:schemeClr val="tx1"/>
                </a:solidFill>
                <a:latin typeface="Comic Sans MS" panose="030F0702030302020204" pitchFamily="66" charset="0"/>
                <a:cs typeface="Arial" panose="020B0604020202020204" pitchFamily="34" charset="0"/>
              </a:rPr>
              <a:t>aletlerle çalışırken metal takıların kullanılması,</a:t>
            </a:r>
          </a:p>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Gevşek elektrik </a:t>
            </a:r>
            <a:r>
              <a:rPr lang="tr-TR" sz="2400" dirty="0">
                <a:solidFill>
                  <a:schemeClr val="tx1"/>
                </a:solidFill>
                <a:latin typeface="Comic Sans MS" panose="030F0702030302020204" pitchFamily="66" charset="0"/>
                <a:cs typeface="Arial" panose="020B0604020202020204" pitchFamily="34" charset="0"/>
              </a:rPr>
              <a:t>bağlantıları,</a:t>
            </a:r>
          </a:p>
          <a:p>
            <a:pPr marL="3175" indent="-3175" algn="just" eaLnBrk="1" fontAlgn="auto" hangingPunct="1">
              <a:lnSpc>
                <a:spcPct val="150000"/>
              </a:lnSpc>
              <a:spcAft>
                <a:spcPts val="0"/>
              </a:spcAft>
              <a:buFont typeface="Wingdings" panose="05000000000000000000" pitchFamily="2" charset="2"/>
              <a:buChar char="ü"/>
              <a:defRPr/>
            </a:pPr>
            <a:r>
              <a:rPr lang="tr-TR" sz="2400" dirty="0" smtClean="0">
                <a:solidFill>
                  <a:schemeClr val="tx1"/>
                </a:solidFill>
                <a:latin typeface="Comic Sans MS" panose="030F0702030302020204" pitchFamily="66" charset="0"/>
                <a:cs typeface="Arial" panose="020B0604020202020204" pitchFamily="34" charset="0"/>
              </a:rPr>
              <a:t> Zeminde</a:t>
            </a:r>
            <a:r>
              <a:rPr lang="en-US" sz="2400" dirty="0" smtClean="0">
                <a:solidFill>
                  <a:schemeClr val="tx1"/>
                </a:solidFill>
                <a:latin typeface="Comic Sans MS" panose="030F0702030302020204" pitchFamily="66" charset="0"/>
                <a:cs typeface="Arial" panose="020B0604020202020204" pitchFamily="34" charset="0"/>
              </a:rPr>
              <a:t> </a:t>
            </a:r>
            <a:r>
              <a:rPr lang="tr-TR" sz="2400" dirty="0">
                <a:solidFill>
                  <a:schemeClr val="tx1"/>
                </a:solidFill>
                <a:latin typeface="Comic Sans MS" panose="030F0702030302020204" pitchFamily="66" charset="0"/>
                <a:cs typeface="Arial" panose="020B0604020202020204" pitchFamily="34" charset="0"/>
              </a:rPr>
              <a:t>veya toprakta bulunan kablolar.</a:t>
            </a:r>
          </a:p>
          <a:p>
            <a:pPr marL="815975" indent="-457200" algn="just" eaLnBrk="1" fontAlgn="auto" hangingPunct="1">
              <a:lnSpc>
                <a:spcPct val="150000"/>
              </a:lnSpc>
              <a:spcAft>
                <a:spcPts val="0"/>
              </a:spcAft>
              <a:buFont typeface="Wingdings" panose="05000000000000000000" pitchFamily="2" charset="2"/>
              <a:buChar char="ü"/>
              <a:tabLst>
                <a:tab pos="717550" algn="l"/>
              </a:tabLst>
              <a:defRPr/>
            </a:pPr>
            <a:endParaRPr lang="tr-TR" sz="2400" dirty="0">
              <a:solidFill>
                <a:schemeClr val="tx1"/>
              </a:solidFill>
              <a:latin typeface="Comic Sans MS" panose="030F0702030302020204" pitchFamily="66" charset="0"/>
              <a:cs typeface="Arial" panose="020B0604020202020204" pitchFamily="34" charset="0"/>
            </a:endParaRPr>
          </a:p>
          <a:p>
            <a:pPr algn="just" eaLnBrk="1" fontAlgn="auto" hangingPunct="1">
              <a:lnSpc>
                <a:spcPct val="150000"/>
              </a:lnSpc>
              <a:spcAft>
                <a:spcPts val="0"/>
              </a:spcAft>
              <a:buFont typeface="Arial" panose="020B0604020202020204" pitchFamily="34" charset="0"/>
              <a:buChar char="•"/>
              <a:defRPr/>
            </a:pPr>
            <a:endParaRPr lang="tr-TR" sz="2400" dirty="0">
              <a:solidFill>
                <a:schemeClr val="tx1"/>
              </a:solidFill>
              <a:latin typeface="Comic Sans MS" panose="030F0702030302020204" pitchFamily="66" charset="0"/>
            </a:endParaRPr>
          </a:p>
        </p:txBody>
      </p:sp>
      <p:sp>
        <p:nvSpPr>
          <p:cNvPr id="50180" name="Slayt Numarası Yer Tutucusu 5"/>
          <p:cNvSpPr>
            <a:spLocks noGrp="1"/>
          </p:cNvSpPr>
          <p:nvPr>
            <p:ph type="sldNum" sz="quarter" idx="12"/>
          </p:nvPr>
        </p:nvSpPr>
        <p:spPr bwMode="auto">
          <a:noFill/>
          <a:ln>
            <a:miter lim="800000"/>
            <a:headEnd/>
            <a:tailEnd/>
          </a:ln>
        </p:spPr>
        <p:txBody>
          <a:bodyPr/>
          <a:lstStyle/>
          <a:p>
            <a:fld id="{72DAF492-9AF8-4142-944D-7E6B9703E2DB}" type="slidenum">
              <a:rPr lang="tr-TR" altLang="tr-TR"/>
              <a:pPr/>
              <a:t>15</a:t>
            </a:fld>
            <a:endParaRPr lang="tr-TR" altLang="tr-T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p:cNvSpPr>
            <a:spLocks noGrp="1"/>
          </p:cNvSpPr>
          <p:nvPr>
            <p:ph type="title"/>
          </p:nvPr>
        </p:nvSpPr>
        <p:spPr>
          <a:xfrm>
            <a:off x="580571" y="768578"/>
            <a:ext cx="7975600" cy="898525"/>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Elektriğin Güvenli Kullanımı </a:t>
            </a:r>
            <a:endParaRPr lang="tr-TR" altLang="tr-TR" sz="3600" dirty="0" smtClean="0">
              <a:solidFill>
                <a:schemeClr val="tx1"/>
              </a:solidFill>
              <a:latin typeface="Comic Sans MS" panose="030F0702030302020204" pitchFamily="66" charset="0"/>
            </a:endParaRPr>
          </a:p>
        </p:txBody>
      </p:sp>
      <p:sp>
        <p:nvSpPr>
          <p:cNvPr id="28675" name="İçerik Yer Tutucusu 2"/>
          <p:cNvSpPr>
            <a:spLocks noGrp="1"/>
          </p:cNvSpPr>
          <p:nvPr>
            <p:ph idx="1"/>
          </p:nvPr>
        </p:nvSpPr>
        <p:spPr>
          <a:xfrm>
            <a:off x="537029" y="2018167"/>
            <a:ext cx="7961313" cy="4181475"/>
          </a:xfrm>
          <a:ln>
            <a:noFill/>
          </a:ln>
        </p:spPr>
        <p:txBody>
          <a:bodyPr>
            <a:normAutofit lnSpcReduction="10000"/>
          </a:bodyPr>
          <a:lstStyle/>
          <a:p>
            <a:pPr marL="3175" indent="-3175" algn="just" eaLnBrk="1" hangingPunct="1">
              <a:lnSpc>
                <a:spcPct val="150000"/>
              </a:lnSpc>
              <a:buFont typeface="Wingdings" pitchFamily="2" charset="2"/>
              <a:buChar char="ü"/>
              <a:defRPr/>
            </a:pPr>
            <a:r>
              <a:rPr lang="tr-TR" altLang="tr-TR" sz="2400" dirty="0" smtClean="0">
                <a:solidFill>
                  <a:schemeClr val="tx1"/>
                </a:solidFill>
                <a:latin typeface="Comic Sans MS" panose="030F0702030302020204" pitchFamily="66" charset="0"/>
                <a:cs typeface="Arial" charset="0"/>
              </a:rPr>
              <a:t> Elektrik panolarının önüne geçişi güçleştirecek malzeme bırakılmamalı,</a:t>
            </a:r>
          </a:p>
          <a:p>
            <a:pPr marL="3175" indent="-3175" algn="just" eaLnBrk="1" hangingPunct="1">
              <a:lnSpc>
                <a:spcPct val="150000"/>
              </a:lnSpc>
              <a:buFont typeface="Wingdings" pitchFamily="2" charset="2"/>
              <a:buChar char="ü"/>
              <a:defRPr/>
            </a:pPr>
            <a:r>
              <a:rPr lang="tr-TR" altLang="tr-TR" sz="2400" dirty="0" smtClean="0">
                <a:solidFill>
                  <a:schemeClr val="tx1"/>
                </a:solidFill>
                <a:latin typeface="Comic Sans MS" panose="030F0702030302020204" pitchFamily="66" charset="0"/>
                <a:cs typeface="Arial" charset="0"/>
              </a:rPr>
              <a:t> El aletlerinin sapları mutlaka izoleli olmalı ve çalışırken mutlaka izole eldiven giyilmeli,</a:t>
            </a:r>
            <a:r>
              <a:rPr lang="tr-TR" altLang="tr-TR" sz="2400" b="1" dirty="0" smtClean="0">
                <a:solidFill>
                  <a:schemeClr val="tx1"/>
                </a:solidFill>
                <a:latin typeface="Comic Sans MS" panose="030F0702030302020204" pitchFamily="66" charset="0"/>
                <a:cs typeface="Arial" charset="0"/>
              </a:rPr>
              <a:t>.</a:t>
            </a:r>
          </a:p>
          <a:p>
            <a:pPr marL="3175" indent="-3175" algn="just" eaLnBrk="1" hangingPunct="1">
              <a:lnSpc>
                <a:spcPct val="150000"/>
              </a:lnSpc>
              <a:buFont typeface="Wingdings" pitchFamily="2" charset="2"/>
              <a:buChar char="ü"/>
              <a:defRPr/>
            </a:pPr>
            <a:r>
              <a:rPr lang="tr-TR" altLang="tr-TR" sz="2400" dirty="0" smtClean="0">
                <a:solidFill>
                  <a:schemeClr val="tx1"/>
                </a:solidFill>
                <a:latin typeface="Comic Sans MS" panose="030F0702030302020204" pitchFamily="66" charset="0"/>
                <a:cs typeface="Arial" charset="0"/>
              </a:rPr>
              <a:t> Elektrik kabloları düzgün döşenmiş olmalı, arızalı fiş ve prizler onarılmalı, sigortalar kapalı dolap içerisinde bulundurulmalı </a:t>
            </a:r>
            <a:r>
              <a:rPr lang="tr-TR" altLang="tr-TR" sz="2400" b="1" dirty="0" smtClean="0">
                <a:solidFill>
                  <a:schemeClr val="tx1"/>
                </a:solidFill>
                <a:latin typeface="Comic Sans MS" panose="030F0702030302020204" pitchFamily="66" charset="0"/>
                <a:cs typeface="Arial" charset="0"/>
              </a:rPr>
              <a:t>ancak dolap kilitlenmemeli,</a:t>
            </a:r>
          </a:p>
          <a:p>
            <a:pPr marL="528638" algn="just" eaLnBrk="1" hangingPunct="1">
              <a:lnSpc>
                <a:spcPct val="150000"/>
              </a:lnSpc>
              <a:buFont typeface="Wingdings" pitchFamily="2" charset="2"/>
              <a:buChar char="ü"/>
              <a:defRPr/>
            </a:pPr>
            <a:endParaRPr lang="tr-TR" altLang="tr-TR" sz="2400" b="1" dirty="0" smtClean="0">
              <a:solidFill>
                <a:schemeClr val="tx1"/>
              </a:solidFill>
              <a:latin typeface="Comic Sans MS" panose="030F0702030302020204" pitchFamily="66" charset="0"/>
              <a:cs typeface="Arial" charset="0"/>
            </a:endParaRPr>
          </a:p>
        </p:txBody>
      </p:sp>
      <p:sp>
        <p:nvSpPr>
          <p:cNvPr id="54276" name="Slayt Numarası Yer Tutucusu 5"/>
          <p:cNvSpPr>
            <a:spLocks noGrp="1"/>
          </p:cNvSpPr>
          <p:nvPr>
            <p:ph type="sldNum" sz="quarter" idx="12"/>
          </p:nvPr>
        </p:nvSpPr>
        <p:spPr bwMode="auto">
          <a:noFill/>
          <a:ln>
            <a:miter lim="800000"/>
            <a:headEnd/>
            <a:tailEnd/>
          </a:ln>
        </p:spPr>
        <p:txBody>
          <a:bodyPr/>
          <a:lstStyle/>
          <a:p>
            <a:fld id="{1CD81AC7-B51C-4A1C-AD38-A23E3234E306}" type="slidenum">
              <a:rPr lang="tr-TR" altLang="tr-TR"/>
              <a:pPr/>
              <a:t>16</a:t>
            </a:fld>
            <a:endParaRPr lang="tr-TR" altLang="tr-T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p:cNvSpPr>
            <a:spLocks noGrp="1"/>
          </p:cNvSpPr>
          <p:nvPr>
            <p:ph type="title"/>
          </p:nvPr>
        </p:nvSpPr>
        <p:spPr>
          <a:xfrm>
            <a:off x="595086" y="740002"/>
            <a:ext cx="8016875" cy="909637"/>
          </a:xfrm>
          <a:noFill/>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Elektriğin Güvenli Kullanımı </a:t>
            </a:r>
            <a:endParaRPr lang="tr-TR" altLang="tr-TR" sz="36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464457" y="1935843"/>
            <a:ext cx="8016875" cy="4144963"/>
          </a:xfrm>
          <a:ln>
            <a:noFill/>
          </a:ln>
        </p:spPr>
        <p:txBody>
          <a:bodyPr rtlCol="0">
            <a:noAutofit/>
          </a:bodyPr>
          <a:lstStyle/>
          <a:p>
            <a:pPr marL="15875" indent="-15875" algn="just" eaLnBrk="1" fontAlgn="auto" hangingPunct="1">
              <a:lnSpc>
                <a:spcPct val="150000"/>
              </a:lnSpc>
              <a:spcAft>
                <a:spcPts val="0"/>
              </a:spcAft>
              <a:buFont typeface="Wingdings" panose="05000000000000000000" pitchFamily="2" charset="2"/>
              <a:buChar char="ü"/>
              <a:defRPr/>
            </a:pPr>
            <a:r>
              <a:rPr lang="tr-TR" altLang="tr-TR" sz="2800" dirty="0" smtClean="0">
                <a:solidFill>
                  <a:schemeClr val="tx1"/>
                </a:solidFill>
                <a:latin typeface="Comic Sans MS" panose="030F0702030302020204" pitchFamily="66" charset="0"/>
                <a:cs typeface="Arial" panose="020B0604020202020204" pitchFamily="34" charset="0"/>
              </a:rPr>
              <a:t> Elektrikli </a:t>
            </a:r>
            <a:r>
              <a:rPr lang="tr-TR" altLang="tr-TR" sz="2800" dirty="0">
                <a:solidFill>
                  <a:schemeClr val="tx1"/>
                </a:solidFill>
                <a:latin typeface="Comic Sans MS" panose="030F0702030302020204" pitchFamily="66" charset="0"/>
                <a:cs typeface="Arial" panose="020B0604020202020204" pitchFamily="34" charset="0"/>
              </a:rPr>
              <a:t>teçhizatı kullanmaya başlamadan önce </a:t>
            </a:r>
            <a:r>
              <a:rPr lang="tr-TR" altLang="tr-TR" sz="2800" b="1" dirty="0">
                <a:solidFill>
                  <a:schemeClr val="tx1"/>
                </a:solidFill>
                <a:latin typeface="Comic Sans MS" panose="030F0702030302020204" pitchFamily="66" charset="0"/>
                <a:cs typeface="Arial" panose="020B0604020202020204" pitchFamily="34" charset="0"/>
              </a:rPr>
              <a:t>ellerin ve ayakların kuru olduğundan emin </a:t>
            </a:r>
            <a:r>
              <a:rPr lang="tr-TR" altLang="tr-TR" sz="2800" b="1" dirty="0" smtClean="0">
                <a:solidFill>
                  <a:schemeClr val="tx1"/>
                </a:solidFill>
                <a:latin typeface="Comic Sans MS" panose="030F0702030302020204" pitchFamily="66" charset="0"/>
                <a:cs typeface="Arial" panose="020B0604020202020204" pitchFamily="34" charset="0"/>
              </a:rPr>
              <a:t>olunmalı,</a:t>
            </a:r>
            <a:r>
              <a:rPr lang="tr-TR" altLang="tr-TR" sz="2800" dirty="0" smtClean="0">
                <a:solidFill>
                  <a:schemeClr val="tx1"/>
                </a:solidFill>
                <a:latin typeface="Comic Sans MS" panose="030F0702030302020204" pitchFamily="66" charset="0"/>
                <a:cs typeface="Arial" panose="020B0604020202020204" pitchFamily="34" charset="0"/>
              </a:rPr>
              <a:t> </a:t>
            </a:r>
          </a:p>
          <a:p>
            <a:pPr marL="15875" indent="-15875" algn="just" eaLnBrk="1" fontAlgn="auto" hangingPunct="1">
              <a:lnSpc>
                <a:spcPct val="150000"/>
              </a:lnSpc>
              <a:spcAft>
                <a:spcPts val="0"/>
              </a:spcAft>
              <a:buFont typeface="Wingdings" panose="05000000000000000000" pitchFamily="2" charset="2"/>
              <a:buChar char="ü"/>
              <a:defRPr/>
            </a:pPr>
            <a:r>
              <a:rPr lang="tr-TR" altLang="tr-TR" sz="2800" dirty="0" smtClean="0">
                <a:solidFill>
                  <a:schemeClr val="tx1"/>
                </a:solidFill>
                <a:latin typeface="Comic Sans MS" panose="030F0702030302020204" pitchFamily="66" charset="0"/>
                <a:cs typeface="Arial" panose="020B0604020202020204" pitchFamily="34" charset="0"/>
              </a:rPr>
              <a:t> Ayrıca</a:t>
            </a:r>
            <a:r>
              <a:rPr lang="tr-TR" altLang="tr-TR" sz="2800" dirty="0">
                <a:solidFill>
                  <a:schemeClr val="tx1"/>
                </a:solidFill>
                <a:latin typeface="Comic Sans MS" panose="030F0702030302020204" pitchFamily="66" charset="0"/>
                <a:cs typeface="Arial" panose="020B0604020202020204" pitchFamily="34" charset="0"/>
              </a:rPr>
              <a:t>, giyilen ayakkabının yalıtkan olduğundan emin </a:t>
            </a:r>
            <a:r>
              <a:rPr lang="tr-TR" altLang="tr-TR" sz="2800" dirty="0" smtClean="0">
                <a:solidFill>
                  <a:schemeClr val="tx1"/>
                </a:solidFill>
                <a:latin typeface="Comic Sans MS" panose="030F0702030302020204" pitchFamily="66" charset="0"/>
                <a:cs typeface="Arial" panose="020B0604020202020204" pitchFamily="34" charset="0"/>
              </a:rPr>
              <a:t>olunmalı </a:t>
            </a:r>
            <a:r>
              <a:rPr lang="tr-TR" altLang="tr-TR" sz="2800" dirty="0">
                <a:solidFill>
                  <a:schemeClr val="tx1"/>
                </a:solidFill>
                <a:latin typeface="Comic Sans MS" panose="030F0702030302020204" pitchFamily="66" charset="0"/>
                <a:cs typeface="Arial" panose="020B0604020202020204" pitchFamily="34" charset="0"/>
              </a:rPr>
              <a:t>veya kuru tahtalar ya da </a:t>
            </a:r>
            <a:r>
              <a:rPr lang="tr-TR" altLang="tr-TR" sz="2800" b="1" dirty="0" smtClean="0">
                <a:solidFill>
                  <a:schemeClr val="tx1"/>
                </a:solidFill>
                <a:latin typeface="Comic Sans MS" panose="030F0702030302020204" pitchFamily="66" charset="0"/>
                <a:cs typeface="Arial" panose="020B0604020202020204" pitchFamily="34" charset="0"/>
              </a:rPr>
              <a:t>izole </a:t>
            </a:r>
            <a:r>
              <a:rPr lang="tr-TR" altLang="tr-TR" sz="2800" b="1" dirty="0">
                <a:solidFill>
                  <a:schemeClr val="tx1"/>
                </a:solidFill>
                <a:latin typeface="Comic Sans MS" panose="030F0702030302020204" pitchFamily="66" charset="0"/>
                <a:cs typeface="Arial" panose="020B0604020202020204" pitchFamily="34" charset="0"/>
              </a:rPr>
              <a:t>paspas </a:t>
            </a:r>
            <a:r>
              <a:rPr lang="tr-TR" altLang="tr-TR" sz="2800" dirty="0">
                <a:solidFill>
                  <a:schemeClr val="tx1"/>
                </a:solidFill>
                <a:latin typeface="Comic Sans MS" panose="030F0702030302020204" pitchFamily="66" charset="0"/>
                <a:cs typeface="Arial" panose="020B0604020202020204" pitchFamily="34" charset="0"/>
              </a:rPr>
              <a:t>üzerinde </a:t>
            </a:r>
            <a:r>
              <a:rPr lang="tr-TR" altLang="tr-TR" sz="2800" dirty="0" smtClean="0">
                <a:solidFill>
                  <a:schemeClr val="tx1"/>
                </a:solidFill>
                <a:latin typeface="Comic Sans MS" panose="030F0702030302020204" pitchFamily="66" charset="0"/>
                <a:cs typeface="Arial" panose="020B0604020202020204" pitchFamily="34" charset="0"/>
              </a:rPr>
              <a:t>durulmalı,</a:t>
            </a:r>
            <a:endParaRPr lang="tr-TR" altLang="tr-TR" sz="2800" dirty="0">
              <a:solidFill>
                <a:schemeClr val="tx1"/>
              </a:solidFill>
              <a:latin typeface="Comic Sans MS" panose="030F0702030302020204" pitchFamily="66" charset="0"/>
              <a:cs typeface="Arial" panose="020B0604020202020204" pitchFamily="34" charset="0"/>
            </a:endParaRPr>
          </a:p>
          <a:p>
            <a:pPr marL="185738" indent="14288" algn="just" eaLnBrk="1" fontAlgn="auto" hangingPunct="1">
              <a:lnSpc>
                <a:spcPct val="150000"/>
              </a:lnSpc>
              <a:spcAft>
                <a:spcPts val="0"/>
              </a:spcAft>
              <a:buFont typeface="Arial" panose="020B0604020202020204" pitchFamily="34" charset="0"/>
              <a:buNone/>
              <a:defRPr/>
            </a:pPr>
            <a:endParaRPr lang="tr-TR" altLang="tr-TR" sz="2800" dirty="0">
              <a:solidFill>
                <a:schemeClr val="tx1"/>
              </a:solidFill>
              <a:latin typeface="Comic Sans MS" panose="030F0702030302020204" pitchFamily="66" charset="0"/>
            </a:endParaRPr>
          </a:p>
        </p:txBody>
      </p:sp>
      <p:sp>
        <p:nvSpPr>
          <p:cNvPr id="55300" name="Slayt Numarası Yer Tutucusu 5"/>
          <p:cNvSpPr>
            <a:spLocks noGrp="1"/>
          </p:cNvSpPr>
          <p:nvPr>
            <p:ph type="sldNum" sz="quarter" idx="12"/>
          </p:nvPr>
        </p:nvSpPr>
        <p:spPr bwMode="auto">
          <a:noFill/>
          <a:ln>
            <a:miter lim="800000"/>
            <a:headEnd/>
            <a:tailEnd/>
          </a:ln>
        </p:spPr>
        <p:txBody>
          <a:bodyPr/>
          <a:lstStyle/>
          <a:p>
            <a:fld id="{C256A06A-AE09-4E49-B122-E1148019A3AE}" type="slidenum">
              <a:rPr lang="tr-TR" altLang="tr-TR"/>
              <a:pPr/>
              <a:t>17</a:t>
            </a:fld>
            <a:endParaRPr lang="tr-TR" altLang="tr-T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Unvan 1"/>
          <p:cNvSpPr>
            <a:spLocks noGrp="1"/>
          </p:cNvSpPr>
          <p:nvPr>
            <p:ph type="title"/>
          </p:nvPr>
        </p:nvSpPr>
        <p:spPr>
          <a:xfrm>
            <a:off x="609600" y="1073150"/>
            <a:ext cx="7975600" cy="736600"/>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Elektriğin Güvenli Kullanımı </a:t>
            </a:r>
            <a:endParaRPr lang="tr-TR" altLang="tr-TR" sz="36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595313" y="2124075"/>
            <a:ext cx="7989887" cy="3849688"/>
          </a:xfrm>
          <a:ln>
            <a:noFill/>
          </a:ln>
        </p:spPr>
        <p:txBody>
          <a:bodyPr rtlCol="0">
            <a:noAutofit/>
          </a:bodyPr>
          <a:lstStyle/>
          <a:p>
            <a:pPr marL="15875" indent="-15875" algn="just" eaLnBrk="1" fontAlgn="auto" hangingPunct="1">
              <a:lnSpc>
                <a:spcPct val="150000"/>
              </a:lnSpc>
              <a:spcAft>
                <a:spcPts val="0"/>
              </a:spcAft>
              <a:buFont typeface="Wingdings" panose="05000000000000000000" pitchFamily="2" charset="2"/>
              <a:buChar char="ü"/>
              <a:defRPr/>
            </a:pPr>
            <a:r>
              <a:rPr lang="tr-TR" altLang="tr-TR" sz="2600" dirty="0" smtClean="0">
                <a:solidFill>
                  <a:schemeClr val="tx1"/>
                </a:solidFill>
                <a:latin typeface="Comic Sans MS" panose="030F0702030302020204" pitchFamily="66" charset="0"/>
                <a:cs typeface="Arial" panose="020B0604020202020204" pitchFamily="34" charset="0"/>
              </a:rPr>
              <a:t> Elektrikli </a:t>
            </a:r>
            <a:r>
              <a:rPr lang="tr-TR" altLang="tr-TR" sz="2600" dirty="0">
                <a:solidFill>
                  <a:schemeClr val="tx1"/>
                </a:solidFill>
                <a:latin typeface="Comic Sans MS" panose="030F0702030302020204" pitchFamily="66" charset="0"/>
                <a:cs typeface="Arial" panose="020B0604020202020204" pitchFamily="34" charset="0"/>
              </a:rPr>
              <a:t>cihazların </a:t>
            </a:r>
            <a:r>
              <a:rPr lang="tr-TR" altLang="tr-TR" sz="2600" dirty="0" smtClean="0">
                <a:solidFill>
                  <a:schemeClr val="tx1"/>
                </a:solidFill>
                <a:latin typeface="Comic Sans MS" panose="030F0702030302020204" pitchFamily="66" charset="0"/>
                <a:cs typeface="Arial" panose="020B0604020202020204" pitchFamily="34" charset="0"/>
              </a:rPr>
              <a:t>enerji </a:t>
            </a:r>
            <a:r>
              <a:rPr lang="tr-TR" altLang="tr-TR" sz="2600" dirty="0">
                <a:solidFill>
                  <a:schemeClr val="tx1"/>
                </a:solidFill>
                <a:latin typeface="Comic Sans MS" panose="030F0702030302020204" pitchFamily="66" charset="0"/>
                <a:cs typeface="Arial" panose="020B0604020202020204" pitchFamily="34" charset="0"/>
              </a:rPr>
              <a:t>kablolarının </a:t>
            </a:r>
            <a:r>
              <a:rPr lang="tr-TR" altLang="tr-TR" sz="2600" dirty="0" smtClean="0">
                <a:solidFill>
                  <a:schemeClr val="tx1"/>
                </a:solidFill>
                <a:latin typeface="Comic Sans MS" panose="030F0702030302020204" pitchFamily="66" charset="0"/>
                <a:cs typeface="Arial" panose="020B0604020202020204" pitchFamily="34" charset="0"/>
              </a:rPr>
              <a:t>fişlerini </a:t>
            </a:r>
            <a:r>
              <a:rPr lang="tr-TR" altLang="tr-TR" sz="2600" dirty="0">
                <a:solidFill>
                  <a:schemeClr val="tx1"/>
                </a:solidFill>
                <a:latin typeface="Comic Sans MS" panose="030F0702030302020204" pitchFamily="66" charset="0"/>
                <a:cs typeface="Arial" panose="020B0604020202020204" pitchFamily="34" charset="0"/>
              </a:rPr>
              <a:t>prize takmadan önce </a:t>
            </a:r>
            <a:r>
              <a:rPr lang="tr-TR" altLang="tr-TR" sz="2600" b="1" dirty="0" smtClean="0">
                <a:solidFill>
                  <a:schemeClr val="tx1"/>
                </a:solidFill>
                <a:latin typeface="Comic Sans MS" panose="030F0702030302020204" pitchFamily="66" charset="0"/>
                <a:cs typeface="Arial" panose="020B0604020202020204" pitchFamily="34" charset="0"/>
              </a:rPr>
              <a:t>cihazın kapalı </a:t>
            </a:r>
            <a:r>
              <a:rPr lang="tr-TR" altLang="tr-TR" sz="2600" dirty="0">
                <a:solidFill>
                  <a:schemeClr val="tx1"/>
                </a:solidFill>
                <a:latin typeface="Comic Sans MS" panose="030F0702030302020204" pitchFamily="66" charset="0"/>
                <a:cs typeface="Arial" panose="020B0604020202020204" pitchFamily="34" charset="0"/>
              </a:rPr>
              <a:t>olduğu kontrol </a:t>
            </a:r>
            <a:r>
              <a:rPr lang="tr-TR" altLang="tr-TR" sz="2600" dirty="0" smtClean="0">
                <a:solidFill>
                  <a:schemeClr val="tx1"/>
                </a:solidFill>
                <a:latin typeface="Comic Sans MS" panose="030F0702030302020204" pitchFamily="66" charset="0"/>
                <a:cs typeface="Arial" panose="020B0604020202020204" pitchFamily="34" charset="0"/>
              </a:rPr>
              <a:t>edilmeli,</a:t>
            </a:r>
          </a:p>
          <a:p>
            <a:pPr marL="15875" indent="-15875" algn="just" eaLnBrk="1" fontAlgn="auto" hangingPunct="1">
              <a:lnSpc>
                <a:spcPct val="150000"/>
              </a:lnSpc>
              <a:spcAft>
                <a:spcPts val="0"/>
              </a:spcAft>
              <a:buFont typeface="Wingdings" panose="05000000000000000000" pitchFamily="2" charset="2"/>
              <a:buChar char="ü"/>
              <a:defRPr/>
            </a:pPr>
            <a:r>
              <a:rPr lang="tr-TR" altLang="tr-TR" sz="2600" dirty="0" smtClean="0">
                <a:solidFill>
                  <a:schemeClr val="tx1"/>
                </a:solidFill>
                <a:latin typeface="Comic Sans MS" panose="030F0702030302020204" pitchFamily="66" charset="0"/>
                <a:cs typeface="Arial" panose="020B0604020202020204" pitchFamily="34" charset="0"/>
              </a:rPr>
              <a:t> Kablolarda </a:t>
            </a:r>
            <a:r>
              <a:rPr lang="tr-TR" altLang="tr-TR" sz="2600" dirty="0">
                <a:solidFill>
                  <a:schemeClr val="tx1"/>
                </a:solidFill>
                <a:latin typeface="Comic Sans MS" panose="030F0702030302020204" pitchFamily="66" charset="0"/>
                <a:cs typeface="Arial" panose="020B0604020202020204" pitchFamily="34" charset="0"/>
              </a:rPr>
              <a:t>yıpranma olup olmadığını kontrol </a:t>
            </a:r>
            <a:r>
              <a:rPr lang="tr-TR" altLang="tr-TR" sz="2600" dirty="0" smtClean="0">
                <a:solidFill>
                  <a:schemeClr val="tx1"/>
                </a:solidFill>
                <a:latin typeface="Comic Sans MS" panose="030F0702030302020204" pitchFamily="66" charset="0"/>
                <a:cs typeface="Arial" panose="020B0604020202020204" pitchFamily="34" charset="0"/>
              </a:rPr>
              <a:t>edilmeli, </a:t>
            </a:r>
            <a:endParaRPr lang="tr-TR" altLang="tr-TR" sz="2600" dirty="0">
              <a:solidFill>
                <a:schemeClr val="tx1"/>
              </a:solidFill>
              <a:latin typeface="Comic Sans MS" panose="030F0702030302020204" pitchFamily="66" charset="0"/>
              <a:cs typeface="Arial" panose="020B0604020202020204" pitchFamily="34" charset="0"/>
            </a:endParaRPr>
          </a:p>
          <a:p>
            <a:pPr algn="just" eaLnBrk="1" fontAlgn="auto" hangingPunct="1">
              <a:lnSpc>
                <a:spcPct val="150000"/>
              </a:lnSpc>
              <a:spcAft>
                <a:spcPts val="0"/>
              </a:spcAft>
              <a:buFont typeface="Arial" panose="020B0604020202020204" pitchFamily="34" charset="0"/>
              <a:buChar char="•"/>
              <a:defRPr/>
            </a:pPr>
            <a:endParaRPr lang="tr-TR" sz="2600" dirty="0">
              <a:solidFill>
                <a:schemeClr val="tx1"/>
              </a:solidFill>
              <a:latin typeface="Comic Sans MS" panose="030F0702030302020204" pitchFamily="66" charset="0"/>
            </a:endParaRPr>
          </a:p>
        </p:txBody>
      </p:sp>
      <p:sp>
        <p:nvSpPr>
          <p:cNvPr id="58372" name="Slayt Numarası Yer Tutucusu 5"/>
          <p:cNvSpPr>
            <a:spLocks noGrp="1"/>
          </p:cNvSpPr>
          <p:nvPr>
            <p:ph type="sldNum" sz="quarter" idx="12"/>
          </p:nvPr>
        </p:nvSpPr>
        <p:spPr bwMode="auto">
          <a:noFill/>
          <a:ln>
            <a:miter lim="800000"/>
            <a:headEnd/>
            <a:tailEnd/>
          </a:ln>
        </p:spPr>
        <p:txBody>
          <a:bodyPr/>
          <a:lstStyle/>
          <a:p>
            <a:fld id="{D3F2F63B-8F21-4EC3-8E11-3751ED649C19}" type="slidenum">
              <a:rPr lang="tr-TR" altLang="tr-TR"/>
              <a:pPr/>
              <a:t>18</a:t>
            </a:fld>
            <a:endParaRPr lang="tr-TR" altLang="tr-T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Unvan 1"/>
          <p:cNvSpPr>
            <a:spLocks noGrp="1"/>
          </p:cNvSpPr>
          <p:nvPr>
            <p:ph type="title"/>
          </p:nvPr>
        </p:nvSpPr>
        <p:spPr>
          <a:xfrm>
            <a:off x="638629" y="883785"/>
            <a:ext cx="8062913" cy="762000"/>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Elektriğin Güvenli Kullanımı </a:t>
            </a:r>
            <a:endParaRPr lang="tr-TR" altLang="tr-TR" sz="3600" dirty="0" smtClean="0">
              <a:solidFill>
                <a:schemeClr val="tx1"/>
              </a:solidFill>
              <a:latin typeface="Comic Sans MS" panose="030F0702030302020204" pitchFamily="66" charset="0"/>
            </a:endParaRPr>
          </a:p>
        </p:txBody>
      </p:sp>
      <p:sp>
        <p:nvSpPr>
          <p:cNvPr id="3" name="İçerik Yer Tutucusu 2"/>
          <p:cNvSpPr>
            <a:spLocks noGrp="1"/>
          </p:cNvSpPr>
          <p:nvPr>
            <p:ph idx="1"/>
          </p:nvPr>
        </p:nvSpPr>
        <p:spPr>
          <a:xfrm>
            <a:off x="551543" y="1778453"/>
            <a:ext cx="8077200" cy="4313238"/>
          </a:xfrm>
          <a:ln>
            <a:noFill/>
          </a:ln>
        </p:spPr>
        <p:txBody>
          <a:bodyPr rtlCol="0">
            <a:noAutofit/>
          </a:bodyPr>
          <a:lstStyle/>
          <a:p>
            <a:pPr marL="0" indent="-357188" algn="just" eaLnBrk="1" fontAlgn="auto" hangingPunct="1">
              <a:lnSpc>
                <a:spcPct val="150000"/>
              </a:lnSpc>
              <a:spcAft>
                <a:spcPts val="0"/>
              </a:spcAft>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Herhangi </a:t>
            </a:r>
            <a:r>
              <a:rPr lang="tr-TR" altLang="tr-TR" sz="2200" dirty="0">
                <a:solidFill>
                  <a:schemeClr val="tx1"/>
                </a:solidFill>
                <a:latin typeface="Comic Sans MS" panose="030F0702030302020204" pitchFamily="66" charset="0"/>
                <a:cs typeface="Arial" panose="020B0604020202020204" pitchFamily="34" charset="0"/>
              </a:rPr>
              <a:t>bir elektrikli teçhizatı </a:t>
            </a:r>
            <a:r>
              <a:rPr lang="tr-TR" altLang="tr-TR" sz="2200" b="1" dirty="0">
                <a:solidFill>
                  <a:schemeClr val="tx1"/>
                </a:solidFill>
                <a:latin typeface="Comic Sans MS" panose="030F0702030302020204" pitchFamily="66" charset="0"/>
                <a:cs typeface="Arial" panose="020B0604020202020204" pitchFamily="34" charset="0"/>
              </a:rPr>
              <a:t>onarmaya </a:t>
            </a:r>
            <a:r>
              <a:rPr lang="tr-TR" altLang="tr-TR" sz="2200" b="1" dirty="0" smtClean="0">
                <a:solidFill>
                  <a:schemeClr val="tx1"/>
                </a:solidFill>
                <a:latin typeface="Comic Sans MS" panose="030F0702030302020204" pitchFamily="66" charset="0"/>
                <a:cs typeface="Arial" panose="020B0604020202020204" pitchFamily="34" charset="0"/>
              </a:rPr>
              <a:t>kalkışılmamalı</a:t>
            </a:r>
            <a:r>
              <a:rPr lang="tr-TR" altLang="tr-TR" sz="2200" dirty="0" smtClean="0">
                <a:solidFill>
                  <a:schemeClr val="tx1"/>
                </a:solidFill>
                <a:latin typeface="Comic Sans MS" panose="030F0702030302020204" pitchFamily="66" charset="0"/>
                <a:cs typeface="Arial" panose="020B0604020202020204" pitchFamily="34" charset="0"/>
              </a:rPr>
              <a:t>, </a:t>
            </a:r>
          </a:p>
          <a:p>
            <a:pPr marL="0" indent="-357188" algn="just" eaLnBrk="1" fontAlgn="auto" hangingPunct="1">
              <a:lnSpc>
                <a:spcPct val="150000"/>
              </a:lnSpc>
              <a:spcAft>
                <a:spcPts val="0"/>
              </a:spcAft>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Her </a:t>
            </a:r>
            <a:r>
              <a:rPr lang="tr-TR" altLang="tr-TR" sz="2200" dirty="0">
                <a:solidFill>
                  <a:schemeClr val="tx1"/>
                </a:solidFill>
                <a:latin typeface="Comic Sans MS" panose="030F0702030302020204" pitchFamily="66" charset="0"/>
                <a:cs typeface="Arial" panose="020B0604020202020204" pitchFamily="34" charset="0"/>
              </a:rPr>
              <a:t>türlü cihazın kullanım kılavuzu mutlaka dikkatle incelenmeli ve mutlaka uygun şartlar altında kullanılmalıdır.</a:t>
            </a:r>
          </a:p>
          <a:p>
            <a:pPr marL="0" algn="just" eaLnBrk="1" fontAlgn="auto" hangingPunct="1">
              <a:lnSpc>
                <a:spcPct val="150000"/>
              </a:lnSpc>
              <a:spcAft>
                <a:spcPts val="0"/>
              </a:spcAft>
              <a:buFont typeface="Arial" panose="020B0604020202020204" pitchFamily="34" charset="0"/>
              <a:buChar char="•"/>
              <a:defRPr/>
            </a:pPr>
            <a:endParaRPr lang="tr-TR" sz="2200" dirty="0">
              <a:solidFill>
                <a:schemeClr val="tx1"/>
              </a:solidFill>
              <a:latin typeface="Comic Sans MS" panose="030F0702030302020204" pitchFamily="66"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50878" y="1911398"/>
            <a:ext cx="6286500" cy="1815882"/>
          </a:xfrm>
          <a:prstGeom prst="rect">
            <a:avLst/>
          </a:prstGeom>
          <a:noFill/>
        </p:spPr>
        <p:txBody>
          <a:bodyPr>
            <a:spAutoFit/>
          </a:bodyPr>
          <a:lstStyle/>
          <a:p>
            <a:pPr algn="ctr" defTabSz="457200" eaLnBrk="1" fontAlgn="auto" hangingPunct="1">
              <a:spcBef>
                <a:spcPts val="0"/>
              </a:spcBef>
              <a:spcAft>
                <a:spcPts val="0"/>
              </a:spcAft>
              <a:defRPr/>
            </a:pPr>
            <a:endParaRPr lang="tr-TR" sz="2800" b="1" dirty="0">
              <a:latin typeface="Arial" panose="020B0604020202020204" pitchFamily="34" charset="0"/>
              <a:cs typeface="Arial" panose="020B0604020202020204" pitchFamily="34" charset="0"/>
            </a:endParaRPr>
          </a:p>
          <a:p>
            <a:pPr algn="ctr" defTabSz="457200" eaLnBrk="1" fontAlgn="auto" hangingPunct="1">
              <a:spcBef>
                <a:spcPts val="0"/>
              </a:spcBef>
              <a:spcAft>
                <a:spcPts val="0"/>
              </a:spcAft>
              <a:defRPr/>
            </a:pPr>
            <a:r>
              <a:rPr lang="tr-TR" sz="2800" b="1" dirty="0">
                <a:latin typeface="Arial" panose="020B0604020202020204" pitchFamily="34" charset="0"/>
                <a:cs typeface="Arial" panose="020B0604020202020204" pitchFamily="34" charset="0"/>
              </a:rPr>
              <a:t>TEMEL </a:t>
            </a:r>
          </a:p>
          <a:p>
            <a:pPr algn="ctr" defTabSz="457200" eaLnBrk="1" fontAlgn="auto" hangingPunct="1">
              <a:spcBef>
                <a:spcPts val="0"/>
              </a:spcBef>
              <a:spcAft>
                <a:spcPts val="0"/>
              </a:spcAft>
              <a:defRPr/>
            </a:pPr>
            <a:r>
              <a:rPr lang="tr-TR" sz="2800" b="1" dirty="0">
                <a:latin typeface="Arial" panose="020B0604020202020204" pitchFamily="34" charset="0"/>
                <a:cs typeface="Arial" panose="020B0604020202020204" pitchFamily="34" charset="0"/>
              </a:rPr>
              <a:t>İŞ SAĞLIĞI ve GÜVENLİĞİ EĞİTİMİ</a:t>
            </a:r>
          </a:p>
          <a:p>
            <a:pPr algn="ctr" defTabSz="457200" eaLnBrk="1" fontAlgn="auto" hangingPunct="1">
              <a:spcBef>
                <a:spcPts val="0"/>
              </a:spcBef>
              <a:spcAft>
                <a:spcPts val="0"/>
              </a:spcAft>
              <a:defRPr/>
            </a:pPr>
            <a:r>
              <a:rPr lang="tr-TR" sz="2800" b="1" dirty="0">
                <a:latin typeface="Arial" panose="020B0604020202020204" pitchFamily="34" charset="0"/>
                <a:cs typeface="Arial" panose="020B0604020202020204" pitchFamily="34" charset="0"/>
              </a:rPr>
              <a:t>TEKNİK KONULAR</a:t>
            </a:r>
          </a:p>
        </p:txBody>
      </p:sp>
      <p:pic>
        <p:nvPicPr>
          <p:cNvPr id="4" name="Resim 3" descr="C:\Users\Aykut Çakır\AppData\Local\Microsoft\Windows\INetCache\Content.Outlook\WA3ZYG1Q\çankaya yeni logo.png"/>
          <p:cNvPicPr/>
          <p:nvPr/>
        </p:nvPicPr>
        <p:blipFill>
          <a:blip r:embed="rId3">
            <a:extLst>
              <a:ext uri="{28A0092B-C50C-407E-A947-70E740481C1C}">
                <a14:useLocalDpi xmlns:a14="http://schemas.microsoft.com/office/drawing/2010/main" val="0"/>
              </a:ext>
            </a:extLst>
          </a:blip>
          <a:srcRect/>
          <a:stretch>
            <a:fillRect/>
          </a:stretch>
        </p:blipFill>
        <p:spPr bwMode="auto">
          <a:xfrm>
            <a:off x="2334636" y="5011903"/>
            <a:ext cx="4410075" cy="1133475"/>
          </a:xfrm>
          <a:prstGeom prst="rect">
            <a:avLst/>
          </a:prstGeom>
          <a:noFill/>
          <a:ln>
            <a:noFill/>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5"/>
          <p:cNvSpPr>
            <a:spLocks noGrp="1"/>
          </p:cNvSpPr>
          <p:nvPr>
            <p:ph type="ftr" sz="quarter" idx="11"/>
          </p:nvPr>
        </p:nvSpPr>
        <p:spPr/>
        <p:txBody>
          <a:bodyPr/>
          <a:lstStyle/>
          <a:p>
            <a:endParaRPr lang="tr-TR" altLang="en-US" dirty="0"/>
          </a:p>
        </p:txBody>
      </p:sp>
      <p:sp>
        <p:nvSpPr>
          <p:cNvPr id="6" name="Slayt Numarası Yer Tutucusu 6"/>
          <p:cNvSpPr>
            <a:spLocks noGrp="1"/>
          </p:cNvSpPr>
          <p:nvPr>
            <p:ph type="sldNum" sz="quarter" idx="12"/>
          </p:nvPr>
        </p:nvSpPr>
        <p:spPr/>
        <p:txBody>
          <a:bodyPr/>
          <a:lstStyle/>
          <a:p>
            <a:fld id="{4B06CBD1-2131-4482-80DD-B42C6C4EAE2B}" type="slidenum">
              <a:rPr lang="tr-TR" altLang="en-US"/>
              <a:pPr/>
              <a:t>20</a:t>
            </a:fld>
            <a:endParaRPr lang="tr-TR" altLang="en-US"/>
          </a:p>
        </p:txBody>
      </p:sp>
      <p:sp>
        <p:nvSpPr>
          <p:cNvPr id="115714" name="Rectangle 2"/>
          <p:cNvSpPr>
            <a:spLocks noGrp="1" noChangeArrowheads="1"/>
          </p:cNvSpPr>
          <p:nvPr>
            <p:ph type="title"/>
          </p:nvPr>
        </p:nvSpPr>
        <p:spPr>
          <a:xfrm>
            <a:off x="822960" y="286605"/>
            <a:ext cx="7543800" cy="932596"/>
          </a:xfrm>
        </p:spPr>
        <p:txBody>
          <a:bodyPr/>
          <a:lstStyle/>
          <a:p>
            <a:pPr algn="ctr"/>
            <a:r>
              <a:rPr lang="tr-TR" altLang="tr-TR" sz="2800" b="1" dirty="0"/>
              <a:t>ELEKTRİK ÇARPILMASI SIRASINDA YAPILACAKLAR</a:t>
            </a:r>
          </a:p>
        </p:txBody>
      </p:sp>
      <p:sp>
        <p:nvSpPr>
          <p:cNvPr id="115715" name="Rectangle 3"/>
          <p:cNvSpPr>
            <a:spLocks noGrp="1" noChangeArrowheads="1"/>
          </p:cNvSpPr>
          <p:nvPr>
            <p:ph type="body" sz="half" idx="2"/>
          </p:nvPr>
        </p:nvSpPr>
        <p:spPr>
          <a:xfrm>
            <a:off x="323850" y="1557338"/>
            <a:ext cx="8496300" cy="4751387"/>
          </a:xfrm>
        </p:spPr>
        <p:txBody>
          <a:bodyPr>
            <a:normAutofit fontScale="85000" lnSpcReduction="10000"/>
          </a:bodyPr>
          <a:lstStyle/>
          <a:p>
            <a:pPr marL="185738" indent="14288">
              <a:lnSpc>
                <a:spcPct val="80000"/>
              </a:lnSpc>
              <a:buFont typeface="Wingdings" pitchFamily="2" charset="2"/>
              <a:buNone/>
            </a:pPr>
            <a:endParaRPr lang="tr-TR" altLang="tr-TR" sz="1800" b="1" dirty="0">
              <a:solidFill>
                <a:schemeClr val="tx2"/>
              </a:solidFill>
            </a:endParaRPr>
          </a:p>
          <a:p>
            <a:pPr marL="185738" indent="14288">
              <a:lnSpc>
                <a:spcPct val="80000"/>
              </a:lnSpc>
              <a:buFont typeface="Wingdings" pitchFamily="2" charset="2"/>
              <a:buNone/>
            </a:pPr>
            <a:r>
              <a:rPr lang="tr-TR" altLang="tr-TR" sz="1800" dirty="0"/>
              <a:t>1-) Acilen girişten elektrik akımı kesilmeli (sigorta, şalter </a:t>
            </a:r>
            <a:r>
              <a:rPr lang="tr-TR" altLang="tr-TR" sz="1800" dirty="0" err="1"/>
              <a:t>vs</a:t>
            </a:r>
            <a:r>
              <a:rPr lang="tr-TR" altLang="tr-TR" sz="1800" dirty="0"/>
              <a:t>)</a:t>
            </a:r>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r>
              <a:rPr lang="tr-TR" altLang="tr-TR" sz="1800" dirty="0"/>
              <a:t>2-) Fiş çekilerek, acil durdurma kullanarak vs. elektrik kesilmeli</a:t>
            </a:r>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r>
              <a:rPr lang="tr-TR" altLang="tr-TR" sz="1800" dirty="0"/>
              <a:t>3-) Çarpılmaya maruz kalan kişi kuru zemindeyse uzun bir cisimle itilerek veya çekilerek kurtarılmalı</a:t>
            </a:r>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r>
              <a:rPr lang="tr-TR" altLang="tr-TR" sz="1800" dirty="0"/>
              <a:t>4-) Kişi </a:t>
            </a:r>
            <a:r>
              <a:rPr lang="tr-TR" altLang="tr-TR" sz="1400" dirty="0"/>
              <a:t>-üstünde kuru elbiseler varsa,</a:t>
            </a:r>
            <a:r>
              <a:rPr lang="tr-TR" altLang="tr-TR" sz="1800" dirty="0"/>
              <a:t> </a:t>
            </a:r>
            <a:r>
              <a:rPr lang="tr-TR" altLang="tr-TR" sz="1400" dirty="0"/>
              <a:t>arkadan yaklaşılarak-</a:t>
            </a:r>
            <a:r>
              <a:rPr lang="tr-TR" altLang="tr-TR" sz="1800" dirty="0"/>
              <a:t> elbisesinden çekilmek suretiyle elektrikten uzaklaştırılmalı</a:t>
            </a:r>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r>
              <a:rPr lang="tr-TR" altLang="tr-TR" sz="1800" dirty="0"/>
              <a:t>5-) Bunların hiçbiri yapılamazsa </a:t>
            </a:r>
            <a:r>
              <a:rPr lang="tr-TR" altLang="tr-TR" sz="1800" b="1" u="sng" dirty="0">
                <a:solidFill>
                  <a:srgbClr val="FF0000"/>
                </a:solidFill>
              </a:rPr>
              <a:t>kesinlikle kendinizi tehlikeye atmayınız</a:t>
            </a:r>
          </a:p>
          <a:p>
            <a:pPr marL="185738" indent="14288">
              <a:lnSpc>
                <a:spcPct val="80000"/>
              </a:lnSpc>
              <a:buFont typeface="Wingdings" pitchFamily="2" charset="2"/>
              <a:buNone/>
            </a:pPr>
            <a:endParaRPr lang="tr-TR" altLang="tr-TR" sz="1800" b="1" u="sng" dirty="0"/>
          </a:p>
        </p:txBody>
      </p:sp>
    </p:spTree>
    <p:extLst>
      <p:ext uri="{BB962C8B-B14F-4D97-AF65-F5344CB8AC3E}">
        <p14:creationId xmlns:p14="http://schemas.microsoft.com/office/powerpoint/2010/main" val="1672641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5"/>
          <p:cNvSpPr>
            <a:spLocks noGrp="1"/>
          </p:cNvSpPr>
          <p:nvPr>
            <p:ph type="ftr" sz="quarter" idx="11"/>
          </p:nvPr>
        </p:nvSpPr>
        <p:spPr/>
        <p:txBody>
          <a:bodyPr/>
          <a:lstStyle/>
          <a:p>
            <a:endParaRPr lang="tr-TR" altLang="en-US" dirty="0"/>
          </a:p>
        </p:txBody>
      </p:sp>
      <p:sp>
        <p:nvSpPr>
          <p:cNvPr id="6" name="Slayt Numarası Yer Tutucusu 6"/>
          <p:cNvSpPr>
            <a:spLocks noGrp="1"/>
          </p:cNvSpPr>
          <p:nvPr>
            <p:ph type="sldNum" sz="quarter" idx="12"/>
          </p:nvPr>
        </p:nvSpPr>
        <p:spPr/>
        <p:txBody>
          <a:bodyPr/>
          <a:lstStyle/>
          <a:p>
            <a:fld id="{4B06CBD1-2131-4482-80DD-B42C6C4EAE2B}" type="slidenum">
              <a:rPr lang="tr-TR" altLang="en-US"/>
              <a:pPr/>
              <a:t>21</a:t>
            </a:fld>
            <a:endParaRPr lang="tr-TR" altLang="en-US"/>
          </a:p>
        </p:txBody>
      </p:sp>
      <p:sp>
        <p:nvSpPr>
          <p:cNvPr id="115714" name="Rectangle 2"/>
          <p:cNvSpPr>
            <a:spLocks noGrp="1" noChangeArrowheads="1"/>
          </p:cNvSpPr>
          <p:nvPr>
            <p:ph type="title"/>
          </p:nvPr>
        </p:nvSpPr>
        <p:spPr>
          <a:xfrm>
            <a:off x="822960" y="286605"/>
            <a:ext cx="7543800" cy="932596"/>
          </a:xfrm>
        </p:spPr>
        <p:txBody>
          <a:bodyPr/>
          <a:lstStyle/>
          <a:p>
            <a:pPr algn="ctr"/>
            <a:r>
              <a:rPr lang="tr-TR" altLang="tr-TR" sz="2800" b="1" dirty="0">
                <a:solidFill>
                  <a:schemeClr val="tx2"/>
                </a:solidFill>
              </a:rPr>
              <a:t>ELEKTRİĞE ÇARPILAN KİMSEYE YAPILACAK İLK YARDIM</a:t>
            </a:r>
            <a:br>
              <a:rPr lang="tr-TR" altLang="tr-TR" sz="2800" b="1" dirty="0">
                <a:solidFill>
                  <a:schemeClr val="tx2"/>
                </a:solidFill>
              </a:rPr>
            </a:br>
            <a:endParaRPr lang="tr-TR" altLang="tr-TR" sz="2800" b="1" dirty="0"/>
          </a:p>
        </p:txBody>
      </p:sp>
      <p:sp>
        <p:nvSpPr>
          <p:cNvPr id="115715" name="Rectangle 3"/>
          <p:cNvSpPr>
            <a:spLocks noGrp="1" noChangeArrowheads="1"/>
          </p:cNvSpPr>
          <p:nvPr>
            <p:ph type="body" sz="half" idx="2"/>
          </p:nvPr>
        </p:nvSpPr>
        <p:spPr>
          <a:xfrm>
            <a:off x="323850" y="1557338"/>
            <a:ext cx="8496300" cy="4751387"/>
          </a:xfrm>
        </p:spPr>
        <p:txBody>
          <a:bodyPr>
            <a:normAutofit/>
          </a:bodyPr>
          <a:lstStyle/>
          <a:p>
            <a:pPr marL="185738" indent="14288">
              <a:lnSpc>
                <a:spcPct val="80000"/>
              </a:lnSpc>
              <a:buFont typeface="Wingdings" pitchFamily="2" charset="2"/>
              <a:buNone/>
            </a:pPr>
            <a:endParaRPr lang="tr-TR" altLang="tr-TR" sz="1800" b="1" dirty="0" smtClean="0">
              <a:solidFill>
                <a:srgbClr val="000066"/>
              </a:solidFill>
            </a:endParaRPr>
          </a:p>
          <a:p>
            <a:pPr marL="185738" indent="14288">
              <a:lnSpc>
                <a:spcPct val="80000"/>
              </a:lnSpc>
              <a:buFont typeface="Wingdings" pitchFamily="2" charset="2"/>
              <a:buNone/>
            </a:pPr>
            <a:r>
              <a:rPr lang="tr-TR" altLang="tr-TR" sz="1800" b="1" dirty="0" smtClean="0">
                <a:solidFill>
                  <a:srgbClr val="000066"/>
                </a:solidFill>
              </a:rPr>
              <a:t>Kazazedenin </a:t>
            </a:r>
            <a:r>
              <a:rPr lang="tr-TR" altLang="tr-TR" sz="1800" b="1" dirty="0">
                <a:solidFill>
                  <a:srgbClr val="000066"/>
                </a:solidFill>
              </a:rPr>
              <a:t>maruz kaldığı hatalı akım devresi derhal kesilir; bunun için mesela anahtar açılır, fiş prizden çekilir, sigorta çıkarılır. Bunlar mümkün olmazsa kazazede yalıtkan cisimler yardımı ile (kuru elbise, kuru tahta vb.) veya elbisesinden çekerek gerilim altında bulunan kısımlardan uzaklaştırılır.</a:t>
            </a:r>
          </a:p>
          <a:p>
            <a:pPr marL="185738" indent="14288">
              <a:lnSpc>
                <a:spcPct val="80000"/>
              </a:lnSpc>
              <a:buFont typeface="Wingdings" pitchFamily="2" charset="2"/>
              <a:buNone/>
            </a:pPr>
            <a:endParaRPr lang="tr-TR" altLang="tr-TR" sz="1000" b="1" dirty="0">
              <a:solidFill>
                <a:srgbClr val="000066"/>
              </a:solidFill>
            </a:endParaRPr>
          </a:p>
          <a:p>
            <a:pPr marL="185738" indent="14288">
              <a:lnSpc>
                <a:spcPct val="80000"/>
              </a:lnSpc>
              <a:buFont typeface="Wingdings" pitchFamily="2" charset="2"/>
              <a:buNone/>
            </a:pPr>
            <a:r>
              <a:rPr lang="tr-TR" altLang="tr-TR" sz="1800" b="1" dirty="0">
                <a:solidFill>
                  <a:srgbClr val="000066"/>
                </a:solidFill>
              </a:rPr>
              <a:t>· Yardımcıların da hayatı tehlikeye düşmeyecek şekilde kazazede tehlike alanından uzaklaştırılır. </a:t>
            </a:r>
          </a:p>
          <a:p>
            <a:pPr marL="185738" indent="14288">
              <a:lnSpc>
                <a:spcPct val="80000"/>
              </a:lnSpc>
              <a:buFont typeface="Wingdings" pitchFamily="2" charset="2"/>
              <a:buNone/>
            </a:pPr>
            <a:endParaRPr lang="tr-TR" altLang="tr-TR" sz="1000" b="1" dirty="0">
              <a:solidFill>
                <a:srgbClr val="000066"/>
              </a:solidFill>
            </a:endParaRPr>
          </a:p>
          <a:p>
            <a:pPr marL="185738" indent="14288">
              <a:lnSpc>
                <a:spcPct val="80000"/>
              </a:lnSpc>
              <a:buFont typeface="Wingdings" pitchFamily="2" charset="2"/>
              <a:buNone/>
            </a:pPr>
            <a:r>
              <a:rPr lang="tr-TR" altLang="tr-TR" sz="1600" dirty="0"/>
              <a:t>· </a:t>
            </a:r>
            <a:r>
              <a:rPr lang="tr-TR" altLang="tr-TR" sz="1800" dirty="0"/>
              <a:t>Suni teneffüs yaptırılır. Son yıllarda ağızdan ağıza veya ağızdan buruna nefes verme metodu tercih edilmektedir. Nefes verme olayı dakikada yaklaşık 12 defa tekrarlanır. Kalbin durması halinde suni teneffüsle birlikte ayrıca derhal dışardan kalp masajı </a:t>
            </a:r>
            <a:r>
              <a:rPr lang="tr-TR" altLang="tr-TR" sz="1800" dirty="0" err="1" smtClean="0"/>
              <a:t>yapılmalıdır;bunun</a:t>
            </a:r>
            <a:r>
              <a:rPr lang="tr-TR" altLang="tr-TR" sz="1800" dirty="0" smtClean="0"/>
              <a:t> </a:t>
            </a:r>
            <a:r>
              <a:rPr lang="tr-TR" altLang="tr-TR" sz="1800" dirty="0"/>
              <a:t>için göğüs üzerine basılıp bırakılır. Gerekli hallerde suni teneffüs uzun zaman uygulanmalıdır</a:t>
            </a:r>
            <a:endParaRPr lang="tr-TR" altLang="tr-TR" sz="1800" b="1" u="sng" dirty="0" smtClean="0"/>
          </a:p>
        </p:txBody>
      </p:sp>
    </p:spTree>
    <p:extLst>
      <p:ext uri="{BB962C8B-B14F-4D97-AF65-F5344CB8AC3E}">
        <p14:creationId xmlns:p14="http://schemas.microsoft.com/office/powerpoint/2010/main" val="470999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5"/>
          <p:cNvSpPr>
            <a:spLocks noGrp="1"/>
          </p:cNvSpPr>
          <p:nvPr>
            <p:ph type="ftr" sz="quarter" idx="11"/>
          </p:nvPr>
        </p:nvSpPr>
        <p:spPr/>
        <p:txBody>
          <a:bodyPr/>
          <a:lstStyle/>
          <a:p>
            <a:endParaRPr lang="tr-TR" altLang="en-US" dirty="0"/>
          </a:p>
        </p:txBody>
      </p:sp>
      <p:sp>
        <p:nvSpPr>
          <p:cNvPr id="6" name="Slayt Numarası Yer Tutucusu 6"/>
          <p:cNvSpPr>
            <a:spLocks noGrp="1"/>
          </p:cNvSpPr>
          <p:nvPr>
            <p:ph type="sldNum" sz="quarter" idx="12"/>
          </p:nvPr>
        </p:nvSpPr>
        <p:spPr/>
        <p:txBody>
          <a:bodyPr/>
          <a:lstStyle/>
          <a:p>
            <a:fld id="{4B06CBD1-2131-4482-80DD-B42C6C4EAE2B}" type="slidenum">
              <a:rPr lang="tr-TR" altLang="en-US"/>
              <a:pPr/>
              <a:t>22</a:t>
            </a:fld>
            <a:endParaRPr lang="tr-TR" altLang="en-US"/>
          </a:p>
        </p:txBody>
      </p:sp>
      <p:sp>
        <p:nvSpPr>
          <p:cNvPr id="115714" name="Rectangle 2"/>
          <p:cNvSpPr>
            <a:spLocks noGrp="1" noChangeArrowheads="1"/>
          </p:cNvSpPr>
          <p:nvPr>
            <p:ph type="title"/>
          </p:nvPr>
        </p:nvSpPr>
        <p:spPr>
          <a:xfrm>
            <a:off x="822960" y="286605"/>
            <a:ext cx="7543800" cy="932596"/>
          </a:xfrm>
        </p:spPr>
        <p:txBody>
          <a:bodyPr/>
          <a:lstStyle/>
          <a:p>
            <a:pPr algn="ctr"/>
            <a:r>
              <a:rPr lang="tr-TR" altLang="tr-TR" sz="2800" b="1" dirty="0">
                <a:solidFill>
                  <a:schemeClr val="tx2"/>
                </a:solidFill>
              </a:rPr>
              <a:t>ELEKTRİĞE ÇARPILAN KİMSEYE YAPILACAK İLK YARDIM</a:t>
            </a:r>
            <a:br>
              <a:rPr lang="tr-TR" altLang="tr-TR" sz="2800" b="1" dirty="0">
                <a:solidFill>
                  <a:schemeClr val="tx2"/>
                </a:solidFill>
              </a:rPr>
            </a:br>
            <a:endParaRPr lang="tr-TR" altLang="tr-TR" sz="2800" b="1" dirty="0"/>
          </a:p>
        </p:txBody>
      </p:sp>
      <p:sp>
        <p:nvSpPr>
          <p:cNvPr id="115715" name="Rectangle 3"/>
          <p:cNvSpPr>
            <a:spLocks noGrp="1" noChangeArrowheads="1"/>
          </p:cNvSpPr>
          <p:nvPr>
            <p:ph type="body" sz="half" idx="2"/>
          </p:nvPr>
        </p:nvSpPr>
        <p:spPr>
          <a:xfrm>
            <a:off x="323850" y="1557338"/>
            <a:ext cx="8496300" cy="4751387"/>
          </a:xfrm>
        </p:spPr>
        <p:txBody>
          <a:bodyPr>
            <a:normAutofit/>
          </a:bodyPr>
          <a:lstStyle/>
          <a:p>
            <a:pPr marL="185738" indent="14288">
              <a:lnSpc>
                <a:spcPct val="80000"/>
              </a:lnSpc>
              <a:buFont typeface="Wingdings" pitchFamily="2" charset="2"/>
              <a:buNone/>
            </a:pPr>
            <a:r>
              <a:rPr lang="tr-TR" altLang="tr-TR" sz="1800" dirty="0" smtClean="0"/>
              <a:t> </a:t>
            </a:r>
          </a:p>
          <a:p>
            <a:pPr marL="185738" indent="14288">
              <a:lnSpc>
                <a:spcPct val="80000"/>
              </a:lnSpc>
              <a:buFont typeface="Wingdings" pitchFamily="2" charset="2"/>
              <a:buNone/>
            </a:pPr>
            <a:endParaRPr lang="tr-TR" altLang="tr-TR" sz="1800" dirty="0"/>
          </a:p>
          <a:p>
            <a:pPr marL="185738" indent="14288">
              <a:lnSpc>
                <a:spcPct val="80000"/>
              </a:lnSpc>
              <a:buFont typeface="Wingdings" pitchFamily="2" charset="2"/>
              <a:buNone/>
            </a:pPr>
            <a:r>
              <a:rPr lang="tr-TR" altLang="tr-TR" sz="1800" dirty="0" smtClean="0"/>
              <a:t>Bu </a:t>
            </a:r>
            <a:r>
              <a:rPr lang="tr-TR" altLang="tr-TR" sz="1800" dirty="0"/>
              <a:t>arada kazazedeyi bir hastaneye nakletmek için ambulans çağırılır; hastanın nakli esnasında da suni teneffüse devam olunur, eğer varsa oksijen verilir.</a:t>
            </a:r>
          </a:p>
          <a:p>
            <a:pPr marL="185738" indent="14288">
              <a:lnSpc>
                <a:spcPct val="80000"/>
              </a:lnSpc>
              <a:buFont typeface="Wingdings" pitchFamily="2" charset="2"/>
              <a:buNone/>
            </a:pPr>
            <a:r>
              <a:rPr lang="tr-TR" altLang="tr-TR" sz="1800" dirty="0"/>
              <a:t>· Kalp normal çalışmaya başlayıp kazazede kendiliğinden normal nefes alıp verirse, suni teneffüs başarıyla sonuçlanmış sayılır.</a:t>
            </a:r>
          </a:p>
          <a:p>
            <a:pPr marL="185738" indent="14288">
              <a:lnSpc>
                <a:spcPct val="80000"/>
              </a:lnSpc>
              <a:buFont typeface="Wingdings" pitchFamily="2" charset="2"/>
              <a:buNone/>
            </a:pPr>
            <a:r>
              <a:rPr lang="tr-TR" altLang="tr-TR" sz="1800" dirty="0"/>
              <a:t>· Yangın başlangıcı varsa, kazazede yere yatırılır ve ilkin yaygın söndürülür.</a:t>
            </a:r>
          </a:p>
          <a:p>
            <a:pPr marL="185738" indent="14288">
              <a:lnSpc>
                <a:spcPct val="80000"/>
              </a:lnSpc>
              <a:buFont typeface="Wingdings" pitchFamily="2" charset="2"/>
              <a:buNone/>
            </a:pPr>
            <a:r>
              <a:rPr lang="tr-TR" altLang="tr-TR" sz="1800" dirty="0"/>
              <a:t>· Yanık yaraları mikropsuz, temiz bezle örtülür. Yaraya pudra, yağ veya merhem sürülmez. </a:t>
            </a:r>
          </a:p>
          <a:p>
            <a:pPr marL="185738" indent="14288">
              <a:lnSpc>
                <a:spcPct val="80000"/>
              </a:lnSpc>
              <a:buFont typeface="Wingdings" pitchFamily="2" charset="2"/>
              <a:buNone/>
            </a:pPr>
            <a:r>
              <a:rPr lang="tr-TR" altLang="tr-TR" sz="1800" dirty="0"/>
              <a:t>· Kazazede derhal hastaneye kaldırılmalıdır</a:t>
            </a:r>
            <a:endParaRPr lang="tr-TR" altLang="tr-TR" sz="1800" b="1" dirty="0" smtClean="0">
              <a:solidFill>
                <a:srgbClr val="000066"/>
              </a:solidFill>
            </a:endParaRPr>
          </a:p>
        </p:txBody>
      </p:sp>
    </p:spTree>
    <p:extLst>
      <p:ext uri="{BB962C8B-B14F-4D97-AF65-F5344CB8AC3E}">
        <p14:creationId xmlns:p14="http://schemas.microsoft.com/office/powerpoint/2010/main" val="478121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5"/>
          <p:cNvSpPr>
            <a:spLocks noGrp="1"/>
          </p:cNvSpPr>
          <p:nvPr>
            <p:ph type="ftr" sz="quarter" idx="11"/>
          </p:nvPr>
        </p:nvSpPr>
        <p:spPr/>
        <p:txBody>
          <a:bodyPr/>
          <a:lstStyle/>
          <a:p>
            <a:endParaRPr lang="tr-TR" altLang="en-US" dirty="0"/>
          </a:p>
        </p:txBody>
      </p:sp>
      <p:sp>
        <p:nvSpPr>
          <p:cNvPr id="6" name="Slayt Numarası Yer Tutucusu 6"/>
          <p:cNvSpPr>
            <a:spLocks noGrp="1"/>
          </p:cNvSpPr>
          <p:nvPr>
            <p:ph type="sldNum" sz="quarter" idx="12"/>
          </p:nvPr>
        </p:nvSpPr>
        <p:spPr/>
        <p:txBody>
          <a:bodyPr/>
          <a:lstStyle/>
          <a:p>
            <a:fld id="{193552DA-3961-4A3C-9A9A-D63E8F0F44F9}" type="slidenum">
              <a:rPr lang="tr-TR" altLang="en-US"/>
              <a:pPr/>
              <a:t>23</a:t>
            </a:fld>
            <a:endParaRPr lang="tr-TR" altLang="en-US"/>
          </a:p>
        </p:txBody>
      </p:sp>
      <p:sp>
        <p:nvSpPr>
          <p:cNvPr id="105475" name="Rectangle 3"/>
          <p:cNvSpPr>
            <a:spLocks noGrp="1" noChangeArrowheads="1"/>
          </p:cNvSpPr>
          <p:nvPr>
            <p:ph type="body" sz="half" idx="1"/>
          </p:nvPr>
        </p:nvSpPr>
        <p:spPr>
          <a:xfrm>
            <a:off x="457200" y="1600200"/>
            <a:ext cx="4043363" cy="4530725"/>
          </a:xfrm>
        </p:spPr>
        <p:txBody>
          <a:bodyPr/>
          <a:lstStyle/>
          <a:p>
            <a:pPr>
              <a:buFont typeface="Wingdings" pitchFamily="2" charset="2"/>
              <a:buNone/>
            </a:pPr>
            <a:endParaRPr lang="tr-TR" altLang="tr-TR" sz="4300"/>
          </a:p>
          <a:p>
            <a:pPr algn="ctr">
              <a:buFont typeface="Wingdings" pitchFamily="2" charset="2"/>
              <a:buNone/>
            </a:pPr>
            <a:endParaRPr lang="tr-TR" altLang="tr-TR" sz="5200"/>
          </a:p>
        </p:txBody>
      </p:sp>
      <p:pic>
        <p:nvPicPr>
          <p:cNvPr id="105476"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18656" y="347230"/>
            <a:ext cx="8465126" cy="575945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360624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Dikdörtgen"/>
          <p:cNvSpPr/>
          <p:nvPr/>
        </p:nvSpPr>
        <p:spPr>
          <a:xfrm>
            <a:off x="887413" y="3050042"/>
            <a:ext cx="6643687" cy="584200"/>
          </a:xfrm>
          <a:prstGeom prst="rect">
            <a:avLst/>
          </a:prstGeom>
        </p:spPr>
        <p:txBody>
          <a:bodyPr>
            <a:spAutoFit/>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457200" fontAlgn="auto">
              <a:spcBef>
                <a:spcPts val="0"/>
              </a:spcBef>
              <a:spcAft>
                <a:spcPts val="0"/>
              </a:spcAft>
              <a:defRPr/>
            </a:pPr>
            <a:r>
              <a:rPr lang="tr-TR" sz="3200" b="1" dirty="0" smtClean="0">
                <a:latin typeface="Arial" pitchFamily="34" charset="0"/>
                <a:cs typeface="Arial" pitchFamily="34" charset="0"/>
              </a:rPr>
              <a:t> </a:t>
            </a:r>
            <a:r>
              <a:rPr lang="tr-TR" sz="3200" b="1" dirty="0" smtClean="0">
                <a:latin typeface="Arial" pitchFamily="34" charset="0"/>
                <a:cs typeface="Arial" pitchFamily="34" charset="0"/>
              </a:rPr>
              <a:t>Teşekkür </a:t>
            </a:r>
            <a:r>
              <a:rPr lang="tr-TR" sz="3200" b="1" dirty="0">
                <a:latin typeface="Arial" pitchFamily="34" charset="0"/>
                <a:cs typeface="Arial" pitchFamily="34" charset="0"/>
              </a:rPr>
              <a:t>Ederiz</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etin kutusu 3"/>
          <p:cNvSpPr txBox="1">
            <a:spLocks noChangeArrowheads="1"/>
          </p:cNvSpPr>
          <p:nvPr/>
        </p:nvSpPr>
        <p:spPr bwMode="auto">
          <a:xfrm>
            <a:off x="1812641" y="2797578"/>
            <a:ext cx="5910263" cy="954087"/>
          </a:xfrm>
          <a:prstGeom prst="rect">
            <a:avLst/>
          </a:prstGeom>
          <a:noFill/>
          <a:ln w="9525">
            <a:noFill/>
            <a:miter lim="800000"/>
            <a:headEnd/>
            <a:tailEnd/>
          </a:ln>
        </p:spPr>
        <p:txBody>
          <a:bodyPr>
            <a:spAutoFit/>
          </a:bodyPr>
          <a:lstStyle/>
          <a:p>
            <a:pPr algn="ctr" eaLnBrk="1" hangingPunct="1"/>
            <a:r>
              <a:rPr lang="tr-TR" altLang="tr-TR" sz="2800" b="1" dirty="0">
                <a:solidFill>
                  <a:srgbClr val="CC0000"/>
                </a:solidFill>
              </a:rPr>
              <a:t>ELEKTRİK, TEHLİKELERİ, RİSKLERİ ve ÖNLEMLER</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van 1"/>
          <p:cNvSpPr>
            <a:spLocks noGrp="1"/>
          </p:cNvSpPr>
          <p:nvPr>
            <p:ph type="title"/>
          </p:nvPr>
        </p:nvSpPr>
        <p:spPr>
          <a:xfrm>
            <a:off x="679450" y="1073150"/>
            <a:ext cx="8007350" cy="758825"/>
          </a:xfrm>
          <a:ln>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Topraklama -1</a:t>
            </a:r>
          </a:p>
        </p:txBody>
      </p:sp>
      <p:sp>
        <p:nvSpPr>
          <p:cNvPr id="21507" name="İçerik Yer Tutucusu 2"/>
          <p:cNvSpPr>
            <a:spLocks noGrp="1"/>
          </p:cNvSpPr>
          <p:nvPr>
            <p:ph idx="1"/>
          </p:nvPr>
        </p:nvSpPr>
        <p:spPr>
          <a:xfrm>
            <a:off x="679450" y="2152650"/>
            <a:ext cx="8007350" cy="2933700"/>
          </a:xfrm>
          <a:ln>
            <a:noFill/>
          </a:ln>
        </p:spPr>
        <p:txBody>
          <a:bodyPr/>
          <a:lstStyle/>
          <a:p>
            <a:pPr marL="0" algn="just" eaLnBrk="1" hangingPunct="1">
              <a:lnSpc>
                <a:spcPct val="150000"/>
              </a:lnSpc>
              <a:buFont typeface="Wingdings" pitchFamily="2" charset="2"/>
              <a:buChar char="ü"/>
            </a:pPr>
            <a:r>
              <a:rPr lang="tr-TR" altLang="tr-TR" sz="2800" dirty="0" smtClean="0">
                <a:solidFill>
                  <a:schemeClr val="tx1"/>
                </a:solidFill>
                <a:latin typeface="Comic Sans MS" panose="030F0702030302020204" pitchFamily="66" charset="0"/>
                <a:cs typeface="Arial" charset="0"/>
              </a:rPr>
              <a:t> Gerilim altında olmayan bütün tesisat kısımlarının, uygun iletkenlerle toprak kitlesi içerisine yerleştirilmiş bir iletken cisme (elektrot) bağlanmasıdır</a:t>
            </a:r>
            <a:r>
              <a:rPr lang="tr-TR" altLang="tr-TR" sz="2800" dirty="0" smtClean="0">
                <a:solidFill>
                  <a:schemeClr val="tx1"/>
                </a:solidFill>
                <a:latin typeface="Comic Sans MS" panose="030F0702030302020204" pitchFamily="66" charset="0"/>
              </a:rPr>
              <a:t>.</a:t>
            </a:r>
            <a:endParaRPr lang="tr-TR" altLang="tr-TR" sz="2800" dirty="0" smtClean="0">
              <a:solidFill>
                <a:schemeClr val="tx1"/>
              </a:solidFill>
              <a:latin typeface="Comic Sans MS" panose="030F0702030302020204" pitchFamily="66" charset="0"/>
              <a:cs typeface="Arial" charset="0"/>
            </a:endParaRPr>
          </a:p>
        </p:txBody>
      </p:sp>
      <p:sp>
        <p:nvSpPr>
          <p:cNvPr id="21508" name="Slayt Numarası Yer Tutucusu 3"/>
          <p:cNvSpPr>
            <a:spLocks noGrp="1"/>
          </p:cNvSpPr>
          <p:nvPr>
            <p:ph type="sldNum" sz="quarter" idx="12"/>
          </p:nvPr>
        </p:nvSpPr>
        <p:spPr bwMode="auto">
          <a:noFill/>
          <a:ln>
            <a:miter lim="800000"/>
            <a:headEnd/>
            <a:tailEnd/>
          </a:ln>
        </p:spPr>
        <p:txBody>
          <a:bodyPr/>
          <a:lstStyle/>
          <a:p>
            <a:fld id="{C2187530-0248-4F5A-AF0D-01B6DA3E1E09}" type="slidenum">
              <a:rPr lang="tr-TR" altLang="tr-TR"/>
              <a:pPr/>
              <a:t>4</a:t>
            </a:fld>
            <a:endParaRPr lang="tr-TR" altLang="tr-T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4115" y="879702"/>
            <a:ext cx="7977188" cy="676275"/>
          </a:xfrm>
          <a:ln>
            <a:noFill/>
          </a:ln>
        </p:spPr>
        <p:txBody>
          <a:bodyPr rtlCol="0">
            <a:normAutofit fontScale="90000"/>
          </a:bodyPr>
          <a:lstStyle/>
          <a:p>
            <a:pPr algn="just" eaLnBrk="1" fontAlgn="auto" hangingPunct="1">
              <a:lnSpc>
                <a:spcPct val="150000"/>
              </a:lnSpc>
              <a:spcAft>
                <a:spcPts val="0"/>
              </a:spcAft>
              <a:defRPr/>
            </a:pPr>
            <a:r>
              <a:rPr lang="tr-TR" b="1" dirty="0" smtClean="0">
                <a:solidFill>
                  <a:schemeClr val="tx1"/>
                </a:solidFill>
                <a:latin typeface="Comic Sans MS" panose="030F0702030302020204" pitchFamily="66" charset="0"/>
                <a:cs typeface="Arial" panose="020B0604020202020204" pitchFamily="34" charset="0"/>
              </a:rPr>
              <a:t>Topraklama -2</a:t>
            </a:r>
            <a:endParaRPr lang="tr-TR" dirty="0">
              <a:solidFill>
                <a:schemeClr val="tx1"/>
              </a:solidFill>
              <a:latin typeface="Comic Sans MS" panose="030F0702030302020204" pitchFamily="66" charset="0"/>
            </a:endParaRPr>
          </a:p>
        </p:txBody>
      </p:sp>
      <p:pic>
        <p:nvPicPr>
          <p:cNvPr id="23556" name="İçerik Yer Tutucusu 7"/>
          <p:cNvPicPr>
            <a:picLocks noGrp="1" noChangeAspect="1"/>
          </p:cNvPicPr>
          <p:nvPr>
            <p:ph idx="1"/>
          </p:nvPr>
        </p:nvPicPr>
        <p:blipFill>
          <a:blip r:embed="rId3"/>
          <a:stretch>
            <a:fillRect/>
          </a:stretch>
        </p:blipFill>
        <p:spPr>
          <a:xfrm>
            <a:off x="1404554" y="1976892"/>
            <a:ext cx="5972942" cy="4022725"/>
          </a:xfrm>
          <a:ln>
            <a:solidFill>
              <a:schemeClr val="tx1"/>
            </a:solidFill>
          </a:ln>
        </p:spPr>
      </p:pic>
      <p:sp>
        <p:nvSpPr>
          <p:cNvPr id="23555" name="Slayt Numarası Yer Tutucusu 3"/>
          <p:cNvSpPr>
            <a:spLocks noGrp="1"/>
          </p:cNvSpPr>
          <p:nvPr>
            <p:ph type="sldNum" sz="quarter" idx="12"/>
          </p:nvPr>
        </p:nvSpPr>
        <p:spPr bwMode="auto">
          <a:noFill/>
          <a:ln>
            <a:miter lim="800000"/>
            <a:headEnd/>
            <a:tailEnd/>
          </a:ln>
        </p:spPr>
        <p:txBody>
          <a:bodyPr/>
          <a:lstStyle/>
          <a:p>
            <a:fld id="{0A3491CC-DDEA-4DA3-95E0-9341B12383D7}" type="slidenum">
              <a:rPr lang="tr-TR" altLang="tr-TR"/>
              <a:pPr/>
              <a:t>5</a:t>
            </a:fld>
            <a:endParaRPr lang="tr-TR" altLang="tr-TR"/>
          </a:p>
        </p:txBody>
      </p:sp>
      <p:sp>
        <p:nvSpPr>
          <p:cNvPr id="9" name="Metin kutusu 8"/>
          <p:cNvSpPr txBox="1"/>
          <p:nvPr/>
        </p:nvSpPr>
        <p:spPr>
          <a:xfrm>
            <a:off x="1497013" y="4014788"/>
            <a:ext cx="1033462" cy="647700"/>
          </a:xfrm>
          <a:prstGeom prst="rect">
            <a:avLst/>
          </a:prstGeom>
          <a:noFill/>
        </p:spPr>
        <p:txBody>
          <a:bodyPr>
            <a:spAutoFit/>
          </a:bodyPr>
          <a:lstStyle/>
          <a:p>
            <a:pPr eaLnBrk="1" fontAlgn="auto" hangingPunct="1">
              <a:spcBef>
                <a:spcPts val="0"/>
              </a:spcBef>
              <a:spcAft>
                <a:spcPts val="0"/>
              </a:spcAft>
              <a:defRPr/>
            </a:pPr>
            <a:r>
              <a:rPr lang="tr-TR" dirty="0">
                <a:latin typeface="+mj-lt"/>
                <a:cs typeface="Arial" panose="020B0604020202020204" pitchFamily="34" charset="0"/>
              </a:rPr>
              <a:t>İndirme İletkeni</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Unvan 1"/>
          <p:cNvSpPr>
            <a:spLocks noGrp="1"/>
          </p:cNvSpPr>
          <p:nvPr>
            <p:ph type="title"/>
          </p:nvPr>
        </p:nvSpPr>
        <p:spPr>
          <a:xfrm>
            <a:off x="595086" y="762227"/>
            <a:ext cx="7961313" cy="1025525"/>
          </a:xfrm>
          <a:ln w="12700">
            <a:noFill/>
          </a:ln>
        </p:spPr>
        <p:txBody>
          <a:bodyPr>
            <a:normAutofit fontScale="90000"/>
          </a:bodyPr>
          <a:lstStyle/>
          <a:p>
            <a:pPr algn="ctr" eaLnBrk="1" hangingPunct="1">
              <a:lnSpc>
                <a:spcPct val="150000"/>
              </a:lnSpc>
            </a:pPr>
            <a:r>
              <a:rPr lang="tr-TR" altLang="tr-TR" sz="3600" b="1" dirty="0" smtClean="0">
                <a:solidFill>
                  <a:schemeClr val="tx1"/>
                </a:solidFill>
                <a:latin typeface="Comic Sans MS" panose="030F0702030302020204" pitchFamily="66" charset="0"/>
                <a:cs typeface="Arial" charset="0"/>
              </a:rPr>
              <a:t>Elektrik Akımının İnsan Vücudu Üzerine Etkisi </a:t>
            </a:r>
          </a:p>
        </p:txBody>
      </p:sp>
      <p:sp>
        <p:nvSpPr>
          <p:cNvPr id="25602" name="İçerik Yer Tutucusu 2"/>
          <p:cNvSpPr>
            <a:spLocks noGrp="1"/>
          </p:cNvSpPr>
          <p:nvPr>
            <p:ph idx="1"/>
          </p:nvPr>
        </p:nvSpPr>
        <p:spPr>
          <a:xfrm>
            <a:off x="580571" y="2280331"/>
            <a:ext cx="7961313" cy="3435350"/>
          </a:xfrm>
          <a:ln>
            <a:noFill/>
          </a:ln>
        </p:spPr>
        <p:txBody>
          <a:bodyPr>
            <a:normAutofit fontScale="92500" lnSpcReduction="20000"/>
          </a:bodyPr>
          <a:lstStyle/>
          <a:p>
            <a:pPr marL="0" indent="0" algn="just" eaLnBrk="1" hangingPunct="1">
              <a:lnSpc>
                <a:spcPct val="150000"/>
              </a:lnSpc>
              <a:spcAft>
                <a:spcPts val="200"/>
              </a:spcAft>
              <a:buFont typeface="Wingdings" pitchFamily="2" charset="2"/>
              <a:buChar char="ü"/>
            </a:pPr>
            <a:r>
              <a:rPr lang="tr-TR" altLang="tr-TR" sz="2400" dirty="0" smtClean="0">
                <a:solidFill>
                  <a:schemeClr val="tx1"/>
                </a:solidFill>
                <a:latin typeface="Comic Sans MS" panose="030F0702030302020204" pitchFamily="66" charset="0"/>
                <a:cs typeface="Arial" charset="0"/>
              </a:rPr>
              <a:t> Metal ve su iyi iletkendir.</a:t>
            </a:r>
          </a:p>
          <a:p>
            <a:pPr marL="0" indent="0" algn="just" eaLnBrk="1" hangingPunct="1">
              <a:lnSpc>
                <a:spcPct val="150000"/>
              </a:lnSpc>
              <a:spcAft>
                <a:spcPts val="200"/>
              </a:spcAft>
              <a:buFont typeface="Arial" charset="0"/>
              <a:buNone/>
            </a:pPr>
            <a:endParaRPr lang="tr-TR" altLang="tr-TR" sz="2400" dirty="0" smtClean="0">
              <a:solidFill>
                <a:schemeClr val="tx1"/>
              </a:solidFill>
              <a:latin typeface="Comic Sans MS" panose="030F0702030302020204" pitchFamily="66" charset="0"/>
              <a:cs typeface="Arial" charset="0"/>
            </a:endParaRPr>
          </a:p>
          <a:p>
            <a:pPr marL="0" indent="0" algn="just" eaLnBrk="1" hangingPunct="1">
              <a:lnSpc>
                <a:spcPct val="150000"/>
              </a:lnSpc>
              <a:spcAft>
                <a:spcPts val="200"/>
              </a:spcAft>
              <a:buFont typeface="Wingdings" pitchFamily="2" charset="2"/>
              <a:buChar char="ü"/>
            </a:pPr>
            <a:r>
              <a:rPr lang="tr-TR" altLang="tr-TR" sz="2400" b="1" dirty="0" smtClean="0">
                <a:solidFill>
                  <a:schemeClr val="tx1"/>
                </a:solidFill>
                <a:latin typeface="Comic Sans MS" panose="030F0702030302020204" pitchFamily="66" charset="0"/>
                <a:cs typeface="Arial" charset="0"/>
              </a:rPr>
              <a:t> İnsan vücudunun büyük bölümü (3/4) sudan oluşur.</a:t>
            </a:r>
          </a:p>
          <a:p>
            <a:pPr marL="0" indent="0" algn="just" eaLnBrk="1" hangingPunct="1">
              <a:lnSpc>
                <a:spcPct val="150000"/>
              </a:lnSpc>
              <a:spcAft>
                <a:spcPts val="200"/>
              </a:spcAft>
              <a:buFont typeface="Arial" charset="0"/>
              <a:buNone/>
            </a:pPr>
            <a:endParaRPr lang="tr-TR" altLang="tr-TR" sz="2400" b="1" dirty="0" smtClean="0">
              <a:solidFill>
                <a:schemeClr val="tx1"/>
              </a:solidFill>
              <a:latin typeface="Comic Sans MS" panose="030F0702030302020204" pitchFamily="66" charset="0"/>
              <a:cs typeface="Arial" charset="0"/>
            </a:endParaRPr>
          </a:p>
          <a:p>
            <a:pPr marL="0" indent="0" algn="just" eaLnBrk="1" hangingPunct="1">
              <a:lnSpc>
                <a:spcPct val="150000"/>
              </a:lnSpc>
              <a:spcAft>
                <a:spcPts val="200"/>
              </a:spcAft>
              <a:buFont typeface="Wingdings" pitchFamily="2" charset="2"/>
              <a:buChar char="ü"/>
            </a:pPr>
            <a:r>
              <a:rPr kumimoji="1" lang="tr-TR" altLang="tr-TR" sz="2400" dirty="0" smtClean="0">
                <a:solidFill>
                  <a:schemeClr val="tx1"/>
                </a:solidFill>
                <a:latin typeface="Comic Sans MS" panose="030F0702030302020204" pitchFamily="66" charset="0"/>
                <a:cs typeface="Arial" charset="0"/>
              </a:rPr>
              <a:t> Elektrik akımı ile temasta insan vücudu bir devre görevi görerek elektriği toprağa iletir.</a:t>
            </a:r>
            <a:endParaRPr lang="tr-TR" altLang="tr-TR" sz="2400" b="1" dirty="0" smtClean="0">
              <a:solidFill>
                <a:schemeClr val="tx1"/>
              </a:solidFill>
              <a:latin typeface="Comic Sans MS" panose="030F0702030302020204" pitchFamily="66" charset="0"/>
              <a:cs typeface="Arial" charset="0"/>
            </a:endParaRPr>
          </a:p>
        </p:txBody>
      </p:sp>
      <p:sp>
        <p:nvSpPr>
          <p:cNvPr id="25604" name="Slayt Numarası Yer Tutucusu 6"/>
          <p:cNvSpPr>
            <a:spLocks noGrp="1"/>
          </p:cNvSpPr>
          <p:nvPr>
            <p:ph type="sldNum" sz="quarter" idx="12"/>
          </p:nvPr>
        </p:nvSpPr>
        <p:spPr bwMode="auto">
          <a:noFill/>
          <a:ln>
            <a:miter lim="800000"/>
            <a:headEnd/>
            <a:tailEnd/>
          </a:ln>
        </p:spPr>
        <p:txBody>
          <a:bodyPr/>
          <a:lstStyle/>
          <a:p>
            <a:fld id="{E58BC8BD-5646-41AD-B5DD-F46649F0A8D6}" type="slidenum">
              <a:rPr lang="tr-TR" altLang="tr-TR"/>
              <a:pPr/>
              <a:t>6</a:t>
            </a:fld>
            <a:endParaRPr lang="tr-TR" altLang="tr-T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van 1"/>
          <p:cNvSpPr>
            <a:spLocks noGrp="1"/>
          </p:cNvSpPr>
          <p:nvPr>
            <p:ph type="title"/>
          </p:nvPr>
        </p:nvSpPr>
        <p:spPr>
          <a:xfrm>
            <a:off x="624114" y="735239"/>
            <a:ext cx="8062913" cy="1055688"/>
          </a:xfrm>
          <a:ln>
            <a:noFill/>
          </a:ln>
        </p:spPr>
        <p:txBody>
          <a:bodyPr>
            <a:normAutofit fontScale="90000"/>
          </a:bodyPr>
          <a:lstStyle/>
          <a:p>
            <a:pPr algn="ctr" eaLnBrk="1" hangingPunct="1">
              <a:lnSpc>
                <a:spcPct val="150000"/>
              </a:lnSpc>
            </a:pPr>
            <a:r>
              <a:rPr lang="tr-TR" altLang="tr-TR" sz="3600" b="1" dirty="0" smtClean="0">
                <a:solidFill>
                  <a:schemeClr val="tx1"/>
                </a:solidFill>
                <a:latin typeface="Comic Sans MS" panose="030F0702030302020204" pitchFamily="66" charset="0"/>
                <a:cs typeface="Arial" charset="0"/>
              </a:rPr>
              <a:t>Elektrik Akımının İnsan Vücudu Üzerine Etkisi </a:t>
            </a:r>
          </a:p>
        </p:txBody>
      </p:sp>
      <p:sp>
        <p:nvSpPr>
          <p:cNvPr id="27651" name="İçerik Yer Tutucusu 2"/>
          <p:cNvSpPr>
            <a:spLocks noGrp="1"/>
          </p:cNvSpPr>
          <p:nvPr>
            <p:ph idx="1"/>
          </p:nvPr>
        </p:nvSpPr>
        <p:spPr>
          <a:xfrm>
            <a:off x="377371" y="2232478"/>
            <a:ext cx="4630738" cy="4108450"/>
          </a:xfrm>
          <a:ln>
            <a:noFill/>
          </a:ln>
        </p:spPr>
        <p:txBody>
          <a:bodyPr>
            <a:normAutofit fontScale="92500" lnSpcReduction="20000"/>
          </a:bodyPr>
          <a:lstStyle/>
          <a:p>
            <a:pPr marL="642938" indent="-457200" algn="just" eaLnBrk="1" hangingPunct="1">
              <a:lnSpc>
                <a:spcPct val="150000"/>
              </a:lnSpc>
              <a:buFont typeface="Wingdings" pitchFamily="2" charset="2"/>
              <a:buChar char="ü"/>
            </a:pPr>
            <a:r>
              <a:rPr lang="tr-TR" altLang="tr-TR" sz="2400" dirty="0" smtClean="0">
                <a:solidFill>
                  <a:schemeClr val="tx1"/>
                </a:solidFill>
                <a:latin typeface="Comic Sans MS" panose="030F0702030302020204" pitchFamily="66" charset="0"/>
                <a:cs typeface="Arial" charset="0"/>
              </a:rPr>
              <a:t>Elektrik akımı en az dirençli yolu tercih ederek bir yerden başka bir yere akar,</a:t>
            </a:r>
          </a:p>
          <a:p>
            <a:pPr marL="642938" indent="-457200" algn="just" eaLnBrk="1" hangingPunct="1">
              <a:lnSpc>
                <a:spcPct val="150000"/>
              </a:lnSpc>
              <a:buFont typeface="Wingdings" pitchFamily="2" charset="2"/>
              <a:buChar char="ü"/>
            </a:pPr>
            <a:r>
              <a:rPr lang="tr-TR" altLang="tr-TR" sz="2400" dirty="0" smtClean="0">
                <a:solidFill>
                  <a:schemeClr val="tx1"/>
                </a:solidFill>
                <a:latin typeface="Comic Sans MS" panose="030F0702030302020204" pitchFamily="66" charset="0"/>
                <a:cs typeface="Arial" charset="0"/>
              </a:rPr>
              <a:t>Eğer insan vücudu bu yolu sağlarsa, bir elektrik şokuna maruz kalınabilir, </a:t>
            </a:r>
          </a:p>
          <a:p>
            <a:pPr marL="642938" indent="-457200" algn="just" eaLnBrk="1" hangingPunct="1">
              <a:lnSpc>
                <a:spcPct val="150000"/>
              </a:lnSpc>
              <a:buFont typeface="Wingdings" pitchFamily="2" charset="2"/>
              <a:buChar char="ü"/>
            </a:pPr>
            <a:r>
              <a:rPr lang="tr-TR" altLang="tr-TR" sz="2400" dirty="0" smtClean="0">
                <a:solidFill>
                  <a:schemeClr val="tx1"/>
                </a:solidFill>
                <a:latin typeface="Comic Sans MS" panose="030F0702030302020204" pitchFamily="66" charset="0"/>
                <a:cs typeface="Arial" charset="0"/>
              </a:rPr>
              <a:t>Nemlilik ise etkiyi artırıcı bir rol oynar.</a:t>
            </a:r>
            <a:endParaRPr lang="tr-TR" altLang="tr-TR" sz="2400" dirty="0" smtClean="0">
              <a:solidFill>
                <a:schemeClr val="tx1"/>
              </a:solidFill>
              <a:latin typeface="Comic Sans MS" panose="030F0702030302020204" pitchFamily="66" charset="0"/>
            </a:endParaRPr>
          </a:p>
        </p:txBody>
      </p:sp>
      <p:sp>
        <p:nvSpPr>
          <p:cNvPr id="27653" name="Slayt Numarası Yer Tutucusu 5"/>
          <p:cNvSpPr>
            <a:spLocks noGrp="1"/>
          </p:cNvSpPr>
          <p:nvPr>
            <p:ph type="sldNum" sz="quarter" idx="12"/>
          </p:nvPr>
        </p:nvSpPr>
        <p:spPr bwMode="auto">
          <a:noFill/>
          <a:ln>
            <a:miter lim="800000"/>
            <a:headEnd/>
            <a:tailEnd/>
          </a:ln>
        </p:spPr>
        <p:txBody>
          <a:bodyPr/>
          <a:lstStyle/>
          <a:p>
            <a:fld id="{2F1062DA-42C4-4448-9571-95FACFA654B8}" type="slidenum">
              <a:rPr lang="tr-TR" altLang="tr-TR"/>
              <a:pPr/>
              <a:t>7</a:t>
            </a:fld>
            <a:endParaRPr lang="tr-TR" altLang="tr-TR"/>
          </a:p>
        </p:txBody>
      </p:sp>
      <p:pic>
        <p:nvPicPr>
          <p:cNvPr id="27652" name="Picture 4" descr="imagesCAWVST5U"/>
          <p:cNvPicPr>
            <a:picLocks noChangeAspect="1" noChangeArrowheads="1"/>
          </p:cNvPicPr>
          <p:nvPr/>
        </p:nvPicPr>
        <p:blipFill>
          <a:blip r:embed="rId3"/>
          <a:srcRect/>
          <a:stretch>
            <a:fillRect/>
          </a:stretch>
        </p:blipFill>
        <p:spPr bwMode="auto">
          <a:xfrm>
            <a:off x="5600889" y="2211389"/>
            <a:ext cx="3055749" cy="3666898"/>
          </a:xfrm>
          <a:prstGeom prst="rect">
            <a:avLst/>
          </a:prstGeom>
          <a:noFill/>
          <a:ln w="1587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609600" y="2363788"/>
            <a:ext cx="8016875" cy="3697287"/>
          </a:xfrm>
          <a:prstGeom prst="rect">
            <a:avLst/>
          </a:prstGeom>
          <a:noFill/>
          <a:ln w="9525">
            <a:noFill/>
            <a:round/>
            <a:headEnd/>
            <a:tailEnd/>
          </a:ln>
        </p:spPr>
        <p:txBody>
          <a:bodyPr/>
          <a:lstStyle/>
          <a:p>
            <a:pPr marL="341313" indent="-341313" algn="just">
              <a:spcBef>
                <a:spcPts val="500"/>
              </a:spcBef>
              <a:buFont typeface="Arial" charset="0"/>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kumimoji="1" lang="tr-TR" altLang="tr-TR" sz="2800" b="1" dirty="0"/>
              <a:t>Çarpmanın ciddiyeti ;</a:t>
            </a:r>
          </a:p>
          <a:p>
            <a:pPr marL="742950" lvl="1" indent="-285750" algn="just">
              <a:spcBef>
                <a:spcPts val="500"/>
              </a:spcBef>
              <a:buClr>
                <a:schemeClr val="tx1"/>
              </a:buClr>
              <a:buFont typeface="Wingdings" pitchFamily="2" charset="2"/>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kumimoji="1" lang="tr-TR" altLang="tr-TR" sz="2800" dirty="0"/>
              <a:t>Akımın vücut içinde geçtiği yola,</a:t>
            </a:r>
          </a:p>
          <a:p>
            <a:pPr marL="742950" lvl="1" indent="-285750" algn="just">
              <a:spcBef>
                <a:spcPts val="500"/>
              </a:spcBef>
              <a:buClr>
                <a:schemeClr val="tx1"/>
              </a:buClr>
              <a:buFont typeface="Wingdings" pitchFamily="2" charset="2"/>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kumimoji="1" lang="tr-TR" altLang="tr-TR" sz="2800" dirty="0"/>
              <a:t>Akımın büyüklüğüne,</a:t>
            </a:r>
          </a:p>
          <a:p>
            <a:pPr marL="742950" lvl="1" indent="-285750" algn="just">
              <a:spcBef>
                <a:spcPts val="500"/>
              </a:spcBef>
              <a:buClr>
                <a:schemeClr val="tx1"/>
              </a:buClr>
              <a:buFont typeface="Wingdings" pitchFamily="2" charset="2"/>
              <a:buChar char=""/>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kumimoji="1" lang="tr-TR" altLang="tr-TR" sz="2800" dirty="0"/>
              <a:t>Geçen süreye bağlıdır.</a:t>
            </a:r>
          </a:p>
          <a:p>
            <a:pPr marL="341313" indent="-341313">
              <a:spcBef>
                <a:spcPts val="500"/>
              </a:spcBef>
              <a:buFont typeface="Arial" charset="0"/>
              <a:buNone/>
              <a:tabLst>
                <a:tab pos="342900" algn="l"/>
                <a:tab pos="912813" algn="l"/>
                <a:tab pos="1827213" algn="l"/>
                <a:tab pos="2741613" algn="l"/>
                <a:tab pos="3656013" algn="l"/>
                <a:tab pos="4570413" algn="l"/>
                <a:tab pos="5484813" algn="l"/>
                <a:tab pos="6399213" algn="l"/>
                <a:tab pos="7313613" algn="l"/>
                <a:tab pos="8228013" algn="l"/>
                <a:tab pos="9142413" algn="l"/>
                <a:tab pos="10056813" algn="l"/>
              </a:tabLst>
            </a:pPr>
            <a:r>
              <a:rPr kumimoji="1" lang="tr-TR" altLang="tr-TR" sz="2800" dirty="0"/>
              <a:t>	Düşük gerilim tehlikenin az olması anlamına gelmez.</a:t>
            </a:r>
          </a:p>
        </p:txBody>
      </p:sp>
      <p:sp>
        <p:nvSpPr>
          <p:cNvPr id="29699" name="Text Box 2"/>
          <p:cNvSpPr txBox="1">
            <a:spLocks noChangeArrowheads="1"/>
          </p:cNvSpPr>
          <p:nvPr/>
        </p:nvSpPr>
        <p:spPr bwMode="auto">
          <a:xfrm>
            <a:off x="478972" y="643618"/>
            <a:ext cx="8016875" cy="1020763"/>
          </a:xfrm>
          <a:prstGeom prst="rect">
            <a:avLst/>
          </a:prstGeom>
          <a:noFill/>
          <a:ln w="9525">
            <a:noFill/>
            <a:round/>
            <a:headEnd/>
            <a:tailEnd/>
          </a:ln>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altLang="tr-TR" sz="3600" b="1" dirty="0"/>
              <a:t>Elektrik Akımının İnsan Vücudu Üzerine Etkisi </a:t>
            </a:r>
            <a:endParaRPr lang="tr-TR" altLang="tr-TR" sz="3600" b="1" dirty="0">
              <a:solidFill>
                <a:srgbClr val="000000"/>
              </a:solidFill>
            </a:endParaRPr>
          </a:p>
        </p:txBody>
      </p:sp>
      <p:sp>
        <p:nvSpPr>
          <p:cNvPr id="29700" name="Slayt Numarası Yer Tutucusu 3"/>
          <p:cNvSpPr>
            <a:spLocks noGrp="1"/>
          </p:cNvSpPr>
          <p:nvPr>
            <p:ph type="sldNum" sz="quarter" idx="12"/>
          </p:nvPr>
        </p:nvSpPr>
        <p:spPr bwMode="auto">
          <a:noFill/>
          <a:ln>
            <a:miter lim="800000"/>
            <a:headEnd/>
            <a:tailEnd/>
          </a:ln>
        </p:spPr>
        <p:txBody>
          <a:bodyPr/>
          <a:lstStyle/>
          <a:p>
            <a:fld id="{5A816696-389B-44D7-9C7A-1FB830F4D352}" type="slidenum">
              <a:rPr lang="tr-TR" altLang="tr-TR"/>
              <a:pPr/>
              <a:t>8</a:t>
            </a:fld>
            <a:endParaRPr lang="tr-TR" altLang="tr-T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Unvan 1"/>
          <p:cNvSpPr>
            <a:spLocks noGrp="1"/>
          </p:cNvSpPr>
          <p:nvPr>
            <p:ph type="title"/>
          </p:nvPr>
        </p:nvSpPr>
        <p:spPr>
          <a:xfrm>
            <a:off x="638856" y="679450"/>
            <a:ext cx="8040687" cy="1033463"/>
          </a:xfrm>
          <a:ln w="12700">
            <a:noFill/>
          </a:ln>
        </p:spPr>
        <p:txBody>
          <a:bodyPr>
            <a:normAutofit fontScale="90000"/>
          </a:bodyPr>
          <a:lstStyle/>
          <a:p>
            <a:pPr algn="just" eaLnBrk="1" hangingPunct="1">
              <a:lnSpc>
                <a:spcPct val="150000"/>
              </a:lnSpc>
            </a:pPr>
            <a:r>
              <a:rPr lang="tr-TR" altLang="tr-TR" sz="3600" b="1" dirty="0" smtClean="0">
                <a:solidFill>
                  <a:schemeClr val="tx1"/>
                </a:solidFill>
                <a:latin typeface="Comic Sans MS" panose="030F0702030302020204" pitchFamily="66" charset="0"/>
                <a:cs typeface="Arial" charset="0"/>
              </a:rPr>
              <a:t>Elektrik Akımının İnsan Vücudu Üzerine Etkisi </a:t>
            </a:r>
          </a:p>
        </p:txBody>
      </p:sp>
      <p:graphicFrame>
        <p:nvGraphicFramePr>
          <p:cNvPr id="8" name="İçerik Yer Tutucusu 7"/>
          <p:cNvGraphicFramePr>
            <a:graphicFrameLocks noGrp="1"/>
          </p:cNvGraphicFramePr>
          <p:nvPr>
            <p:ph idx="1"/>
          </p:nvPr>
        </p:nvGraphicFramePr>
        <p:xfrm>
          <a:off x="546100" y="2135188"/>
          <a:ext cx="8089900" cy="4070376"/>
        </p:xfrm>
        <a:graphic>
          <a:graphicData uri="http://schemas.openxmlformats.org/drawingml/2006/table">
            <a:tbl>
              <a:tblPr firstRow="1" bandRow="1">
                <a:tableStyleId>{5C22544A-7EE6-4342-B048-85BDC9FD1C3A}</a:tableStyleId>
              </a:tblPr>
              <a:tblGrid>
                <a:gridCol w="2743396">
                  <a:extLst>
                    <a:ext uri="{9D8B030D-6E8A-4147-A177-3AD203B41FA5}">
                      <a16:colId xmlns:a16="http://schemas.microsoft.com/office/drawing/2014/main" xmlns="" val="20000"/>
                    </a:ext>
                  </a:extLst>
                </a:gridCol>
                <a:gridCol w="5346504">
                  <a:extLst>
                    <a:ext uri="{9D8B030D-6E8A-4147-A177-3AD203B41FA5}">
                      <a16:colId xmlns:a16="http://schemas.microsoft.com/office/drawing/2014/main" xmlns="" val="20001"/>
                    </a:ext>
                  </a:extLst>
                </a:gridCol>
              </a:tblGrid>
              <a:tr h="729896">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50 </a:t>
                      </a:r>
                      <a:r>
                        <a:rPr lang="tr-TR" sz="2000" kern="1200" dirty="0" err="1">
                          <a:effectLst/>
                          <a:latin typeface="Arial" panose="020B0604020202020204" pitchFamily="34" charset="0"/>
                          <a:cs typeface="Arial" panose="020B0604020202020204" pitchFamily="34" charset="0"/>
                        </a:rPr>
                        <a:t>Hz’lik</a:t>
                      </a:r>
                      <a:r>
                        <a:rPr lang="tr-TR" sz="2000" kern="1200" dirty="0">
                          <a:effectLst/>
                          <a:latin typeface="Arial" panose="020B0604020202020204" pitchFamily="34" charset="0"/>
                          <a:cs typeface="Arial" panose="020B0604020202020204" pitchFamily="34" charset="0"/>
                        </a:rPr>
                        <a:t> akım şiddeti </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İnsan vücudundaki </a:t>
                      </a:r>
                      <a:r>
                        <a:rPr lang="tr-TR" sz="2000" kern="1200" dirty="0" smtClean="0">
                          <a:effectLst/>
                          <a:latin typeface="Arial" panose="020B0604020202020204" pitchFamily="34" charset="0"/>
                          <a:cs typeface="Arial" panose="020B0604020202020204" pitchFamily="34" charset="0"/>
                        </a:rPr>
                        <a:t>tesirleri</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0"/>
                  </a:ext>
                </a:extLst>
              </a:tr>
              <a:tr h="417557">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1 </a:t>
                      </a:r>
                      <a:r>
                        <a:rPr lang="tr-TR" sz="2000" kern="1200" dirty="0" err="1">
                          <a:effectLst/>
                          <a:latin typeface="Arial" panose="020B0604020202020204" pitchFamily="34" charset="0"/>
                          <a:cs typeface="Arial" panose="020B0604020202020204" pitchFamily="34" charset="0"/>
                        </a:rPr>
                        <a:t>mA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Hissedilebilir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1"/>
                  </a:ext>
                </a:extLst>
              </a:tr>
              <a:tr h="417557">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2 - 4 </a:t>
                      </a:r>
                      <a:r>
                        <a:rPr lang="tr-TR" sz="2000" kern="1200" dirty="0" err="1">
                          <a:effectLst/>
                          <a:latin typeface="Arial" panose="020B0604020202020204" pitchFamily="34" charset="0"/>
                          <a:cs typeface="Arial" panose="020B0604020202020204" pitchFamily="34" charset="0"/>
                        </a:rPr>
                        <a:t>mA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Parmaklarda </a:t>
                      </a:r>
                      <a:r>
                        <a:rPr lang="tr-TR" sz="2000" kern="1200">
                          <a:effectLst/>
                          <a:latin typeface="Arial" panose="020B0604020202020204" pitchFamily="34" charset="0"/>
                          <a:cs typeface="Arial" panose="020B0604020202020204" pitchFamily="34" charset="0"/>
                        </a:rPr>
                        <a:t>sinirler </a:t>
                      </a:r>
                      <a:r>
                        <a:rPr lang="tr-TR" sz="2000" kern="1200" smtClean="0">
                          <a:effectLst/>
                          <a:latin typeface="Arial" panose="020B0604020202020204" pitchFamily="34" charset="0"/>
                          <a:cs typeface="Arial" panose="020B0604020202020204" pitchFamily="34" charset="0"/>
                        </a:rPr>
                        <a:t>titreşir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2"/>
                  </a:ext>
                </a:extLst>
              </a:tr>
              <a:tr h="417557">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5 - 7 </a:t>
                      </a:r>
                      <a:r>
                        <a:rPr lang="tr-TR" sz="2000" kern="1200" dirty="0" err="1">
                          <a:effectLst/>
                          <a:latin typeface="Arial" panose="020B0604020202020204" pitchFamily="34" charset="0"/>
                          <a:cs typeface="Arial" panose="020B0604020202020204" pitchFamily="34" charset="0"/>
                        </a:rPr>
                        <a:t>mA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Kolda hafif kramp </a:t>
                      </a:r>
                      <a:r>
                        <a:rPr lang="tr-TR" sz="2000" kern="1200" dirty="0" smtClean="0">
                          <a:effectLst/>
                          <a:latin typeface="Arial" panose="020B0604020202020204" pitchFamily="34" charset="0"/>
                          <a:cs typeface="Arial" panose="020B0604020202020204" pitchFamily="34" charset="0"/>
                        </a:rPr>
                        <a:t>hissedilir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3"/>
                  </a:ext>
                </a:extLst>
              </a:tr>
              <a:tr h="417557">
                <a:tc>
                  <a:txBody>
                    <a:bodyPr/>
                    <a:lstStyle/>
                    <a:p>
                      <a:pPr algn="ctr">
                        <a:lnSpc>
                          <a:spcPct val="107000"/>
                        </a:lnSpc>
                        <a:spcAft>
                          <a:spcPts val="0"/>
                        </a:spcAft>
                      </a:pPr>
                      <a:r>
                        <a:rPr lang="tr-TR" sz="2000" b="1" kern="1200" dirty="0">
                          <a:effectLst/>
                          <a:latin typeface="Arial" panose="020B0604020202020204" pitchFamily="34" charset="0"/>
                          <a:cs typeface="Arial" panose="020B0604020202020204" pitchFamily="34" charset="0"/>
                        </a:rPr>
                        <a:t>10 - 15 </a:t>
                      </a:r>
                      <a:r>
                        <a:rPr lang="tr-TR" sz="2000" b="1" kern="1200" dirty="0" err="1">
                          <a:effectLst/>
                          <a:latin typeface="Arial" panose="020B0604020202020204" pitchFamily="34" charset="0"/>
                          <a:cs typeface="Arial" panose="020B0604020202020204" pitchFamily="34" charset="0"/>
                        </a:rPr>
                        <a:t>mA</a:t>
                      </a:r>
                      <a:endParaRPr lang="tr-TR" sz="2000" b="1"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b="1" kern="1200" dirty="0">
                          <a:effectLst/>
                          <a:latin typeface="Arial" panose="020B0604020202020204" pitchFamily="34" charset="0"/>
                          <a:cs typeface="Arial" panose="020B0604020202020204" pitchFamily="34" charset="0"/>
                        </a:rPr>
                        <a:t>Tutulan cisim henüz </a:t>
                      </a:r>
                      <a:r>
                        <a:rPr lang="tr-TR" sz="2000" b="1" kern="1200" dirty="0" smtClean="0">
                          <a:effectLst/>
                          <a:latin typeface="Arial" panose="020B0604020202020204" pitchFamily="34" charset="0"/>
                          <a:cs typeface="Arial" panose="020B0604020202020204" pitchFamily="34" charset="0"/>
                        </a:rPr>
                        <a:t>bırakılabilir</a:t>
                      </a:r>
                      <a:endParaRPr lang="tr-TR" sz="2000" b="1"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4"/>
                  </a:ext>
                </a:extLst>
              </a:tr>
              <a:tr h="417557">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19 - 22 </a:t>
                      </a:r>
                      <a:r>
                        <a:rPr lang="tr-TR" sz="2000" kern="1200" dirty="0" err="1">
                          <a:effectLst/>
                          <a:latin typeface="Arial" panose="020B0604020202020204" pitchFamily="34" charset="0"/>
                          <a:cs typeface="Arial" panose="020B0604020202020204" pitchFamily="34" charset="0"/>
                        </a:rPr>
                        <a:t>mA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Çok acılıdır, tutulan cisim bırakılamaz</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5"/>
                  </a:ext>
                </a:extLst>
              </a:tr>
              <a:tr h="417557">
                <a:tc>
                  <a:txBody>
                    <a:bodyPr/>
                    <a:lstStyle/>
                    <a:p>
                      <a:pPr algn="ctr">
                        <a:lnSpc>
                          <a:spcPct val="107000"/>
                        </a:lnSpc>
                        <a:spcAft>
                          <a:spcPts val="0"/>
                        </a:spcAft>
                      </a:pPr>
                      <a:r>
                        <a:rPr lang="tr-TR" sz="2000" b="1" kern="1200" dirty="0">
                          <a:effectLst/>
                          <a:latin typeface="Arial" panose="020B0604020202020204" pitchFamily="34" charset="0"/>
                          <a:cs typeface="Arial" panose="020B0604020202020204" pitchFamily="34" charset="0"/>
                        </a:rPr>
                        <a:t>30 </a:t>
                      </a:r>
                      <a:r>
                        <a:rPr lang="tr-TR" sz="2000" b="1" kern="1200" dirty="0" err="1">
                          <a:effectLst/>
                          <a:latin typeface="Arial" panose="020B0604020202020204" pitchFamily="34" charset="0"/>
                          <a:cs typeface="Arial" panose="020B0604020202020204" pitchFamily="34" charset="0"/>
                        </a:rPr>
                        <a:t>mA</a:t>
                      </a:r>
                      <a:endParaRPr lang="tr-TR" sz="2000" b="1"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Şiddetli acılar duyulur, eller çalışamaz </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6"/>
                  </a:ext>
                </a:extLst>
              </a:tr>
              <a:tr h="417557">
                <a:tc>
                  <a:txBody>
                    <a:bodyPr/>
                    <a:lstStyle/>
                    <a:p>
                      <a:pPr algn="ctr">
                        <a:lnSpc>
                          <a:spcPct val="107000"/>
                        </a:lnSpc>
                        <a:spcAft>
                          <a:spcPts val="0"/>
                        </a:spcAft>
                      </a:pPr>
                      <a:r>
                        <a:rPr lang="tr-TR" sz="2000" b="1" kern="1200" dirty="0">
                          <a:effectLst/>
                          <a:latin typeface="Arial" panose="020B0604020202020204" pitchFamily="34" charset="0"/>
                          <a:cs typeface="Arial" panose="020B0604020202020204" pitchFamily="34" charset="0"/>
                        </a:rPr>
                        <a:t>50 - 100 </a:t>
                      </a:r>
                      <a:r>
                        <a:rPr lang="tr-TR" sz="2000" b="1" kern="1200" dirty="0" err="1">
                          <a:effectLst/>
                          <a:latin typeface="Arial" panose="020B0604020202020204" pitchFamily="34" charset="0"/>
                          <a:cs typeface="Arial" panose="020B0604020202020204" pitchFamily="34" charset="0"/>
                        </a:rPr>
                        <a:t>mA</a:t>
                      </a:r>
                      <a:endParaRPr lang="tr-TR" sz="2000" b="1"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b="1" kern="1200" dirty="0">
                          <a:effectLst/>
                          <a:latin typeface="Arial" panose="020B0604020202020204" pitchFamily="34" charset="0"/>
                          <a:cs typeface="Arial" panose="020B0604020202020204" pitchFamily="34" charset="0"/>
                        </a:rPr>
                        <a:t>Ölümle </a:t>
                      </a:r>
                      <a:r>
                        <a:rPr lang="tr-TR" sz="2000" b="1" kern="1200" dirty="0" smtClean="0">
                          <a:effectLst/>
                          <a:latin typeface="Arial" panose="020B0604020202020204" pitchFamily="34" charset="0"/>
                          <a:cs typeface="Arial" panose="020B0604020202020204" pitchFamily="34" charset="0"/>
                        </a:rPr>
                        <a:t>sonuçlanır</a:t>
                      </a:r>
                      <a:endParaRPr lang="tr-TR" sz="2000" b="1"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7"/>
                  </a:ext>
                </a:extLst>
              </a:tr>
              <a:tr h="417557">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1 - 10 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tc>
                  <a:txBody>
                    <a:bodyPr/>
                    <a:lstStyle/>
                    <a:p>
                      <a:pPr algn="ctr">
                        <a:lnSpc>
                          <a:spcPct val="107000"/>
                        </a:lnSpc>
                        <a:spcAft>
                          <a:spcPts val="0"/>
                        </a:spcAft>
                      </a:pPr>
                      <a:r>
                        <a:rPr lang="tr-TR" sz="2000" kern="1200" dirty="0">
                          <a:effectLst/>
                          <a:latin typeface="Arial" panose="020B0604020202020204" pitchFamily="34" charset="0"/>
                          <a:cs typeface="Arial" panose="020B0604020202020204" pitchFamily="34" charset="0"/>
                        </a:rPr>
                        <a:t>Yanmalar </a:t>
                      </a:r>
                      <a:r>
                        <a:rPr lang="tr-TR" sz="2000" kern="1200" dirty="0" smtClean="0">
                          <a:effectLst/>
                          <a:latin typeface="Arial" panose="020B0604020202020204" pitchFamily="34" charset="0"/>
                          <a:cs typeface="Arial" panose="020B0604020202020204" pitchFamily="34" charset="0"/>
                        </a:rPr>
                        <a:t>görülür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91433" marR="91433" marT="45712" marB="45712"/>
                </a:tc>
                <a:extLst>
                  <a:ext uri="{0D108BD9-81ED-4DB2-BD59-A6C34878D82A}">
                    <a16:rowId xmlns:a16="http://schemas.microsoft.com/office/drawing/2014/main" xmlns="" val="10008"/>
                  </a:ext>
                </a:extLst>
              </a:tr>
            </a:tbl>
          </a:graphicData>
        </a:graphic>
      </p:graphicFrame>
      <p:sp>
        <p:nvSpPr>
          <p:cNvPr id="31779" name="Slayt Numarası Yer Tutucusu 4"/>
          <p:cNvSpPr>
            <a:spLocks noGrp="1"/>
          </p:cNvSpPr>
          <p:nvPr>
            <p:ph type="sldNum" sz="quarter" idx="12"/>
          </p:nvPr>
        </p:nvSpPr>
        <p:spPr bwMode="auto">
          <a:noFill/>
          <a:ln>
            <a:miter lim="800000"/>
            <a:headEnd/>
            <a:tailEnd/>
          </a:ln>
        </p:spPr>
        <p:txBody>
          <a:bodyPr/>
          <a:lstStyle/>
          <a:p>
            <a:fld id="{DB9C548B-DFDA-4E8A-820F-7BDAA7AE38CE}" type="slidenum">
              <a:rPr lang="tr-TR" altLang="tr-TR"/>
              <a:pPr/>
              <a:t>9</a:t>
            </a:fld>
            <a:endParaRPr lang="tr-TR" altLang="tr-T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1709</TotalTime>
  <Words>872</Words>
  <Application>Microsoft Office PowerPoint</Application>
  <PresentationFormat>Ekran Gösterisi (4:3)</PresentationFormat>
  <Paragraphs>150</Paragraphs>
  <Slides>24</Slides>
  <Notes>12</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Geçmişe bakış</vt:lpstr>
      <vt:lpstr>PowerPoint Sunusu</vt:lpstr>
      <vt:lpstr>PowerPoint Sunusu</vt:lpstr>
      <vt:lpstr>PowerPoint Sunusu</vt:lpstr>
      <vt:lpstr>Topraklama -1</vt:lpstr>
      <vt:lpstr>Topraklama -2</vt:lpstr>
      <vt:lpstr>Elektrik Akımının İnsan Vücudu Üzerine Etkisi </vt:lpstr>
      <vt:lpstr>Elektrik Akımının İnsan Vücudu Üzerine Etkisi </vt:lpstr>
      <vt:lpstr>PowerPoint Sunusu</vt:lpstr>
      <vt:lpstr>Elektrik Akımının İnsan Vücudu Üzerine Etkisi </vt:lpstr>
      <vt:lpstr>Elektrik Akımının İnsan Vücudu Üzerine Etkisi </vt:lpstr>
      <vt:lpstr>Elektrik Akımının İnsan Vücudu Üzerine Etkisi </vt:lpstr>
      <vt:lpstr>Elektrik Çarpmaları </vt:lpstr>
      <vt:lpstr>Elektrik Çarpmaları </vt:lpstr>
      <vt:lpstr>PowerPoint Sunusu</vt:lpstr>
      <vt:lpstr> Elektrik Kazalarının Nedenleri </vt:lpstr>
      <vt:lpstr>Elektriğin Güvenli Kullanımı </vt:lpstr>
      <vt:lpstr>Elektriğin Güvenli Kullanımı </vt:lpstr>
      <vt:lpstr>Elektriğin Güvenli Kullanımı </vt:lpstr>
      <vt:lpstr>Elektriğin Güvenli Kullanımı </vt:lpstr>
      <vt:lpstr>ELEKTRİK ÇARPILMASI SIRASINDA YAPILACAKLAR</vt:lpstr>
      <vt:lpstr>ELEKTRİĞE ÇARPILAN KİMSEYE YAPILACAK İLK YARDIM </vt:lpstr>
      <vt:lpstr>ELEKTRİĞE ÇARPILAN KİMSEYE YAPILACAK İLK YARDIM </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TSM</dc:creator>
  <cp:lastModifiedBy>Aykut Çakır</cp:lastModifiedBy>
  <cp:revision>196</cp:revision>
  <dcterms:created xsi:type="dcterms:W3CDTF">2016-07-26T09:03:21Z</dcterms:created>
  <dcterms:modified xsi:type="dcterms:W3CDTF">2018-02-14T10:52:29Z</dcterms:modified>
</cp:coreProperties>
</file>