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1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6" r:id="rId60"/>
    <p:sldId id="315"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B7ABD-E3F3-431C-9D08-03011D80EBD9}" type="doc">
      <dgm:prSet loTypeId="urn:microsoft.com/office/officeart/2005/8/layout/vList3#1" loCatId="list" qsTypeId="urn:microsoft.com/office/officeart/2005/8/quickstyle/simple1" qsCatId="simple" csTypeId="urn:microsoft.com/office/officeart/2005/8/colors/accent1_2" csCatId="accent1" phldr="1"/>
      <dgm:spPr/>
    </dgm:pt>
    <dgm:pt modelId="{8C13359F-FE81-4338-BB6C-69770FEE6B78}">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AKUT ZEHİRLİLİK</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Solunduğunda, yutulduğunda ve deriyle temas ettiğinde sağlığa zarar verebilir, öldürücü olabilir.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İnsan vücuduyla teması engellenmeli, aksi halde tıbbi yardım alınmalıdır.</a:t>
          </a:r>
          <a:endParaRPr lang="tr-TR" sz="900" b="0" dirty="0">
            <a:solidFill>
              <a:schemeClr val="tx1"/>
            </a:solidFill>
            <a:latin typeface="Arial" pitchFamily="34" charset="0"/>
            <a:cs typeface="Arial" pitchFamily="34" charset="0"/>
          </a:endParaRPr>
        </a:p>
      </dgm:t>
    </dgm:pt>
    <dgm:pt modelId="{33DAA99C-5DA3-49BD-A7A7-0697508469D0}" type="parTrans" cxnId="{9C10E31C-6CF1-4431-A8B0-5F04DEE18C37}">
      <dgm:prSet/>
      <dgm:spPr/>
      <dgm:t>
        <a:bodyPr/>
        <a:lstStyle/>
        <a:p>
          <a:endParaRPr lang="tr-TR"/>
        </a:p>
      </dgm:t>
    </dgm:pt>
    <dgm:pt modelId="{DE7613C3-4A0B-44BB-B4D8-944FEF25167B}" type="sibTrans" cxnId="{9C10E31C-6CF1-4431-A8B0-5F04DEE18C37}">
      <dgm:prSet/>
      <dgm:spPr/>
      <dgm:t>
        <a:bodyPr/>
        <a:lstStyle/>
        <a:p>
          <a:endParaRPr lang="tr-TR"/>
        </a:p>
      </dgm:t>
    </dgm:pt>
    <dgm:pt modelId="{4B9E54B2-B997-47FA-9B60-B1988B73D955}">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AKUT ZEHİRLİLİK CİLDİ TAHRİŞ EDİCİ</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Ağız, cilt ve solunum yoluyla maruz kalındığında oluşan olumsuz etkilerdir.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İnsan vücuduyla teması engellenmelidir . Kuru ve iyi havalandırılmış ortamda saklanmalıdır</a:t>
          </a:r>
        </a:p>
      </dgm:t>
    </dgm:pt>
    <dgm:pt modelId="{65761CC9-AA7A-4A5E-840E-A938C4F36841}" type="parTrans" cxnId="{BAF9EB2B-C472-467B-B653-FD67A1D4EA92}">
      <dgm:prSet/>
      <dgm:spPr/>
      <dgm:t>
        <a:bodyPr/>
        <a:lstStyle/>
        <a:p>
          <a:endParaRPr lang="tr-TR"/>
        </a:p>
      </dgm:t>
    </dgm:pt>
    <dgm:pt modelId="{6BD0D2FB-48CE-49C0-B1A1-38719791C9FE}" type="sibTrans" cxnId="{BAF9EB2B-C472-467B-B653-FD67A1D4EA92}">
      <dgm:prSet/>
      <dgm:spPr/>
      <dgm:t>
        <a:bodyPr/>
        <a:lstStyle/>
        <a:p>
          <a:endParaRPr lang="tr-TR"/>
        </a:p>
      </dgm:t>
    </dgm:pt>
    <dgm:pt modelId="{85EFEE73-66E6-4025-AB7D-DA673ACFCE92}">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KARSİNOJENİK</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Kanseri tetikleyen, oluşum sıklığını artıran madde ve karışımlardır.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Temiz ve açıkça etiketlenmiş kaplarda depolanmalı, eğitimli kişiler kullanmalıdır.</a:t>
          </a:r>
          <a:endParaRPr lang="tr-TR" sz="900" b="0" dirty="0">
            <a:solidFill>
              <a:schemeClr val="tx1"/>
            </a:solidFill>
            <a:latin typeface="Arial" pitchFamily="34" charset="0"/>
            <a:cs typeface="Arial" pitchFamily="34" charset="0"/>
          </a:endParaRPr>
        </a:p>
      </dgm:t>
    </dgm:pt>
    <dgm:pt modelId="{A23FF009-D245-41B2-919B-3F420D915CFD}" type="parTrans" cxnId="{AF5884AB-DEF5-477B-9836-88F3430EBE9E}">
      <dgm:prSet/>
      <dgm:spPr/>
      <dgm:t>
        <a:bodyPr/>
        <a:lstStyle/>
        <a:p>
          <a:endParaRPr lang="tr-TR"/>
        </a:p>
      </dgm:t>
    </dgm:pt>
    <dgm:pt modelId="{97F6C96C-5E5F-435C-A381-02C53451CD51}" type="sibTrans" cxnId="{AF5884AB-DEF5-477B-9836-88F3430EBE9E}">
      <dgm:prSet/>
      <dgm:spPr/>
      <dgm:t>
        <a:bodyPr/>
        <a:lstStyle/>
        <a:p>
          <a:endParaRPr lang="tr-TR"/>
        </a:p>
      </dgm:t>
    </dgm:pt>
    <dgm:pt modelId="{095C9BC7-7A65-4B73-AAA9-8D6628B033A4}">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OZON TABAKASI İÇİN ZARARLI</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Ozon tabakasının yapısı ve fonksiyonu için zararlılık oluştururlar.</a:t>
          </a:r>
        </a:p>
        <a:p>
          <a:pPr algn="l"/>
          <a:r>
            <a:rPr lang="tr-TR" sz="900" b="1" dirty="0" smtClean="0">
              <a:solidFill>
                <a:schemeClr val="tx1"/>
              </a:solidFill>
              <a:latin typeface="Arial" pitchFamily="34" charset="0"/>
              <a:cs typeface="Arial" pitchFamily="34" charset="0"/>
            </a:rPr>
            <a:t>Önleme: </a:t>
          </a:r>
          <a:r>
            <a:rPr lang="tr-TR" sz="900" b="0" dirty="0" smtClean="0">
              <a:solidFill>
                <a:schemeClr val="tx1"/>
              </a:solidFill>
              <a:latin typeface="Arial" pitchFamily="34" charset="0"/>
              <a:cs typeface="Arial" pitchFamily="34" charset="0"/>
            </a:rPr>
            <a:t>Ozon tabakasına zarar veren kimyasal maddeleri içermeyen ozon dostu  ürünler kullanılmalıdır.</a:t>
          </a:r>
          <a:endParaRPr lang="tr-TR" sz="900" b="0" dirty="0">
            <a:solidFill>
              <a:schemeClr val="tx1"/>
            </a:solidFill>
            <a:latin typeface="Arial" pitchFamily="34" charset="0"/>
            <a:cs typeface="Arial" pitchFamily="34" charset="0"/>
          </a:endParaRPr>
        </a:p>
      </dgm:t>
    </dgm:pt>
    <dgm:pt modelId="{00299215-9FCB-4F4E-B90E-EBA97C9EAB72}" type="parTrans" cxnId="{FDD426D9-57CF-4281-8138-F9073F514C70}">
      <dgm:prSet/>
      <dgm:spPr/>
      <dgm:t>
        <a:bodyPr/>
        <a:lstStyle/>
        <a:p>
          <a:endParaRPr lang="tr-TR"/>
        </a:p>
      </dgm:t>
    </dgm:pt>
    <dgm:pt modelId="{C89DE2DF-B49E-4F5E-A91E-387900AFE913}" type="sibTrans" cxnId="{FDD426D9-57CF-4281-8138-F9073F514C70}">
      <dgm:prSet/>
      <dgm:spPr/>
      <dgm:t>
        <a:bodyPr/>
        <a:lstStyle/>
        <a:p>
          <a:endParaRPr lang="tr-TR"/>
        </a:p>
      </dgm:t>
    </dgm:pt>
    <dgm:pt modelId="{8531AAE6-F5C8-4F20-A6E6-87D4A4B60860}">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SUCUL ÇEVRE İÇİN ZARARLI</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Doğal dengenin değişmesi açısından ekolojik sisteme kısa ve uzun süre içinde zarar verebilir. </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Risk göz önüne alınarak bu tür maddelerin toprakla ve çevreyle teması engellenmelidir.</a:t>
          </a:r>
          <a:endParaRPr lang="tr-TR" sz="900" b="0" dirty="0">
            <a:solidFill>
              <a:schemeClr val="tx1"/>
            </a:solidFill>
            <a:latin typeface="Arial" pitchFamily="34" charset="0"/>
            <a:cs typeface="Arial" pitchFamily="34" charset="0"/>
          </a:endParaRPr>
        </a:p>
      </dgm:t>
    </dgm:pt>
    <dgm:pt modelId="{3390D0B1-653B-41EA-9C1E-D1AA7AF08470}" type="parTrans" cxnId="{0940B069-117E-4437-9599-108C8E0538D8}">
      <dgm:prSet/>
      <dgm:spPr/>
      <dgm:t>
        <a:bodyPr/>
        <a:lstStyle/>
        <a:p>
          <a:endParaRPr lang="tr-TR"/>
        </a:p>
      </dgm:t>
    </dgm:pt>
    <dgm:pt modelId="{4B9A688E-3632-4DD3-BB6F-55F37423D90C}" type="sibTrans" cxnId="{0940B069-117E-4437-9599-108C8E0538D8}">
      <dgm:prSet/>
      <dgm:spPr/>
      <dgm:t>
        <a:bodyPr/>
        <a:lstStyle/>
        <a:p>
          <a:endParaRPr lang="tr-TR"/>
        </a:p>
      </dgm:t>
    </dgm:pt>
    <dgm:pt modelId="{EF5684A8-FBA0-4C38-AF3D-26097B4A02E1}" type="pres">
      <dgm:prSet presAssocID="{B35B7ABD-E3F3-431C-9D08-03011D80EBD9}" presName="linearFlow" presStyleCnt="0">
        <dgm:presLayoutVars>
          <dgm:dir/>
          <dgm:resizeHandles val="exact"/>
        </dgm:presLayoutVars>
      </dgm:prSet>
      <dgm:spPr/>
    </dgm:pt>
    <dgm:pt modelId="{82C2F698-8DE7-4519-9B3D-30B3621CD37E}" type="pres">
      <dgm:prSet presAssocID="{8C13359F-FE81-4338-BB6C-69770FEE6B78}" presName="composite" presStyleCnt="0"/>
      <dgm:spPr/>
    </dgm:pt>
    <dgm:pt modelId="{8F1CB054-6ED4-4D35-9EB7-1D1E37F32BEC}" type="pres">
      <dgm:prSet presAssocID="{8C13359F-FE81-4338-BB6C-69770FEE6B78}" presName="imgShp" presStyleLbl="fgImgPlace1" presStyleIdx="0" presStyleCnt="5"/>
      <dgm:spPr>
        <a:blipFill rotWithShape="0">
          <a:blip xmlns:r="http://schemas.openxmlformats.org/officeDocument/2006/relationships" r:embed="rId1"/>
          <a:stretch>
            <a:fillRect/>
          </a:stretch>
        </a:blipFill>
      </dgm:spPr>
    </dgm:pt>
    <dgm:pt modelId="{B611EDE0-5864-495C-9799-9A190A40E02E}" type="pres">
      <dgm:prSet presAssocID="{8C13359F-FE81-4338-BB6C-69770FEE6B78}" presName="txShp" presStyleLbl="node1" presStyleIdx="0" presStyleCnt="5" custLinFactNeighborX="-663" custLinFactNeighborY="7155">
        <dgm:presLayoutVars>
          <dgm:bulletEnabled val="1"/>
        </dgm:presLayoutVars>
      </dgm:prSet>
      <dgm:spPr/>
      <dgm:t>
        <a:bodyPr/>
        <a:lstStyle/>
        <a:p>
          <a:endParaRPr lang="tr-TR"/>
        </a:p>
      </dgm:t>
    </dgm:pt>
    <dgm:pt modelId="{5718C561-F419-4A93-8687-7AADD33F9E90}" type="pres">
      <dgm:prSet presAssocID="{DE7613C3-4A0B-44BB-B4D8-944FEF25167B}" presName="spacing" presStyleCnt="0"/>
      <dgm:spPr/>
    </dgm:pt>
    <dgm:pt modelId="{8DA7A503-E3BE-4966-8A07-626B6F6DD4C1}" type="pres">
      <dgm:prSet presAssocID="{4B9E54B2-B997-47FA-9B60-B1988B73D955}" presName="composite" presStyleCnt="0"/>
      <dgm:spPr/>
    </dgm:pt>
    <dgm:pt modelId="{1F283DEC-7B4D-42D4-9475-CB455CC76187}" type="pres">
      <dgm:prSet presAssocID="{4B9E54B2-B997-47FA-9B60-B1988B73D955}" presName="imgShp" presStyleLbl="fgImgPlace1" presStyleIdx="1" presStyleCnt="5"/>
      <dgm:spPr>
        <a:blipFill rotWithShape="0">
          <a:blip xmlns:r="http://schemas.openxmlformats.org/officeDocument/2006/relationships" r:embed="rId2"/>
          <a:stretch>
            <a:fillRect/>
          </a:stretch>
        </a:blipFill>
      </dgm:spPr>
    </dgm:pt>
    <dgm:pt modelId="{2DFA305B-1B3E-431B-84C3-5754537F3ABA}" type="pres">
      <dgm:prSet presAssocID="{4B9E54B2-B997-47FA-9B60-B1988B73D955}" presName="txShp" presStyleLbl="node1" presStyleIdx="1" presStyleCnt="5">
        <dgm:presLayoutVars>
          <dgm:bulletEnabled val="1"/>
        </dgm:presLayoutVars>
      </dgm:prSet>
      <dgm:spPr/>
      <dgm:t>
        <a:bodyPr/>
        <a:lstStyle/>
        <a:p>
          <a:endParaRPr lang="tr-TR"/>
        </a:p>
      </dgm:t>
    </dgm:pt>
    <dgm:pt modelId="{CD43F743-B130-42F9-A8A6-05FC686539F2}" type="pres">
      <dgm:prSet presAssocID="{6BD0D2FB-48CE-49C0-B1A1-38719791C9FE}" presName="spacing" presStyleCnt="0"/>
      <dgm:spPr/>
    </dgm:pt>
    <dgm:pt modelId="{864D0FBA-8A9C-453D-B3ED-C526EA003F1B}" type="pres">
      <dgm:prSet presAssocID="{85EFEE73-66E6-4025-AB7D-DA673ACFCE92}" presName="composite" presStyleCnt="0"/>
      <dgm:spPr/>
    </dgm:pt>
    <dgm:pt modelId="{CF299035-4907-4A66-B495-74FBF7B0F565}" type="pres">
      <dgm:prSet presAssocID="{85EFEE73-66E6-4025-AB7D-DA673ACFCE92}" presName="imgShp" presStyleLbl="fgImgPlace1" presStyleIdx="2" presStyleCnt="5"/>
      <dgm:spPr>
        <a:blipFill rotWithShape="0">
          <a:blip xmlns:r="http://schemas.openxmlformats.org/officeDocument/2006/relationships" r:embed="rId3"/>
          <a:stretch>
            <a:fillRect/>
          </a:stretch>
        </a:blipFill>
      </dgm:spPr>
    </dgm:pt>
    <dgm:pt modelId="{E584BD98-8AC0-490F-8547-C7CEED5E29C8}" type="pres">
      <dgm:prSet presAssocID="{85EFEE73-66E6-4025-AB7D-DA673ACFCE92}" presName="txShp" presStyleLbl="node1" presStyleIdx="2" presStyleCnt="5" custScaleY="113467">
        <dgm:presLayoutVars>
          <dgm:bulletEnabled val="1"/>
        </dgm:presLayoutVars>
      </dgm:prSet>
      <dgm:spPr/>
      <dgm:t>
        <a:bodyPr/>
        <a:lstStyle/>
        <a:p>
          <a:endParaRPr lang="tr-TR"/>
        </a:p>
      </dgm:t>
    </dgm:pt>
    <dgm:pt modelId="{AD79EC7F-21A0-4E62-AD08-B5DAF4FC6E2C}" type="pres">
      <dgm:prSet presAssocID="{97F6C96C-5E5F-435C-A381-02C53451CD51}" presName="spacing" presStyleCnt="0"/>
      <dgm:spPr/>
    </dgm:pt>
    <dgm:pt modelId="{BCA76485-C0AC-4257-9801-2C80D3CC4923}" type="pres">
      <dgm:prSet presAssocID="{8531AAE6-F5C8-4F20-A6E6-87D4A4B60860}" presName="composite" presStyleCnt="0"/>
      <dgm:spPr/>
    </dgm:pt>
    <dgm:pt modelId="{D43DB06F-18A7-4976-9C57-F8002C501318}" type="pres">
      <dgm:prSet presAssocID="{8531AAE6-F5C8-4F20-A6E6-87D4A4B60860}" presName="imgShp" presStyleLbl="fgImgPlace1" presStyleIdx="3" presStyleCnt="5"/>
      <dgm:spPr>
        <a:blipFill rotWithShape="0">
          <a:blip xmlns:r="http://schemas.openxmlformats.org/officeDocument/2006/relationships" r:embed="rId4"/>
          <a:stretch>
            <a:fillRect/>
          </a:stretch>
        </a:blipFill>
      </dgm:spPr>
      <dgm:t>
        <a:bodyPr/>
        <a:lstStyle/>
        <a:p>
          <a:endParaRPr lang="tr-TR"/>
        </a:p>
      </dgm:t>
    </dgm:pt>
    <dgm:pt modelId="{E8B0EB44-2C84-4DAE-BC38-015812AD05D1}" type="pres">
      <dgm:prSet presAssocID="{8531AAE6-F5C8-4F20-A6E6-87D4A4B60860}" presName="txShp" presStyleLbl="node1" presStyleIdx="3" presStyleCnt="5">
        <dgm:presLayoutVars>
          <dgm:bulletEnabled val="1"/>
        </dgm:presLayoutVars>
      </dgm:prSet>
      <dgm:spPr/>
      <dgm:t>
        <a:bodyPr/>
        <a:lstStyle/>
        <a:p>
          <a:endParaRPr lang="tr-TR"/>
        </a:p>
      </dgm:t>
    </dgm:pt>
    <dgm:pt modelId="{312BA55A-5E69-4FCA-8889-C5610FFC2C2A}" type="pres">
      <dgm:prSet presAssocID="{4B9A688E-3632-4DD3-BB6F-55F37423D90C}" presName="spacing" presStyleCnt="0"/>
      <dgm:spPr/>
    </dgm:pt>
    <dgm:pt modelId="{0158DE02-2664-4496-B6B2-ADDBC1A8C4DA}" type="pres">
      <dgm:prSet presAssocID="{095C9BC7-7A65-4B73-AAA9-8D6628B033A4}" presName="composite" presStyleCnt="0"/>
      <dgm:spPr/>
    </dgm:pt>
    <dgm:pt modelId="{30339FC7-0799-48DC-AD8D-E9E4030EBE8B}" type="pres">
      <dgm:prSet presAssocID="{095C9BC7-7A65-4B73-AAA9-8D6628B033A4}" presName="imgShp" presStyleLbl="fgImgPlace1" presStyleIdx="4" presStyleCnt="5"/>
      <dgm:spPr>
        <a:solidFill>
          <a:schemeClr val="bg1"/>
        </a:solidFill>
      </dgm:spPr>
    </dgm:pt>
    <dgm:pt modelId="{693ACD19-AFB8-4CB8-8AEA-11AE389EB272}" type="pres">
      <dgm:prSet presAssocID="{095C9BC7-7A65-4B73-AAA9-8D6628B033A4}" presName="txShp" presStyleLbl="node1" presStyleIdx="4" presStyleCnt="5" custScaleY="108079">
        <dgm:presLayoutVars>
          <dgm:bulletEnabled val="1"/>
        </dgm:presLayoutVars>
      </dgm:prSet>
      <dgm:spPr/>
      <dgm:t>
        <a:bodyPr/>
        <a:lstStyle/>
        <a:p>
          <a:endParaRPr lang="tr-TR"/>
        </a:p>
      </dgm:t>
    </dgm:pt>
  </dgm:ptLst>
  <dgm:cxnLst>
    <dgm:cxn modelId="{AE09085F-5BE7-4E61-95AB-CE9A2648FF9F}" type="presOf" srcId="{8531AAE6-F5C8-4F20-A6E6-87D4A4B60860}" destId="{E8B0EB44-2C84-4DAE-BC38-015812AD05D1}" srcOrd="0" destOrd="0" presId="urn:microsoft.com/office/officeart/2005/8/layout/vList3#1"/>
    <dgm:cxn modelId="{AF5884AB-DEF5-477B-9836-88F3430EBE9E}" srcId="{B35B7ABD-E3F3-431C-9D08-03011D80EBD9}" destId="{85EFEE73-66E6-4025-AB7D-DA673ACFCE92}" srcOrd="2" destOrd="0" parTransId="{A23FF009-D245-41B2-919B-3F420D915CFD}" sibTransId="{97F6C96C-5E5F-435C-A381-02C53451CD51}"/>
    <dgm:cxn modelId="{0940B069-117E-4437-9599-108C8E0538D8}" srcId="{B35B7ABD-E3F3-431C-9D08-03011D80EBD9}" destId="{8531AAE6-F5C8-4F20-A6E6-87D4A4B60860}" srcOrd="3" destOrd="0" parTransId="{3390D0B1-653B-41EA-9C1E-D1AA7AF08470}" sibTransId="{4B9A688E-3632-4DD3-BB6F-55F37423D90C}"/>
    <dgm:cxn modelId="{9C10E31C-6CF1-4431-A8B0-5F04DEE18C37}" srcId="{B35B7ABD-E3F3-431C-9D08-03011D80EBD9}" destId="{8C13359F-FE81-4338-BB6C-69770FEE6B78}" srcOrd="0" destOrd="0" parTransId="{33DAA99C-5DA3-49BD-A7A7-0697508469D0}" sibTransId="{DE7613C3-4A0B-44BB-B4D8-944FEF25167B}"/>
    <dgm:cxn modelId="{3A09806C-DF7E-4B36-AEA5-7473F807C5A2}" type="presOf" srcId="{8C13359F-FE81-4338-BB6C-69770FEE6B78}" destId="{B611EDE0-5864-495C-9799-9A190A40E02E}" srcOrd="0" destOrd="0" presId="urn:microsoft.com/office/officeart/2005/8/layout/vList3#1"/>
    <dgm:cxn modelId="{BAF9EB2B-C472-467B-B653-FD67A1D4EA92}" srcId="{B35B7ABD-E3F3-431C-9D08-03011D80EBD9}" destId="{4B9E54B2-B997-47FA-9B60-B1988B73D955}" srcOrd="1" destOrd="0" parTransId="{65761CC9-AA7A-4A5E-840E-A938C4F36841}" sibTransId="{6BD0D2FB-48CE-49C0-B1A1-38719791C9FE}"/>
    <dgm:cxn modelId="{0A386D6B-2DF0-4D5F-9585-80493C0672C1}" type="presOf" srcId="{095C9BC7-7A65-4B73-AAA9-8D6628B033A4}" destId="{693ACD19-AFB8-4CB8-8AEA-11AE389EB272}" srcOrd="0" destOrd="0" presId="urn:microsoft.com/office/officeart/2005/8/layout/vList3#1"/>
    <dgm:cxn modelId="{3EE0108A-3295-4DA1-ADC6-282076201A69}" type="presOf" srcId="{4B9E54B2-B997-47FA-9B60-B1988B73D955}" destId="{2DFA305B-1B3E-431B-84C3-5754537F3ABA}" srcOrd="0" destOrd="0" presId="urn:microsoft.com/office/officeart/2005/8/layout/vList3#1"/>
    <dgm:cxn modelId="{33B49CF9-D9FC-4AFE-B69D-02F7462E20E7}" type="presOf" srcId="{B35B7ABD-E3F3-431C-9D08-03011D80EBD9}" destId="{EF5684A8-FBA0-4C38-AF3D-26097B4A02E1}" srcOrd="0" destOrd="0" presId="urn:microsoft.com/office/officeart/2005/8/layout/vList3#1"/>
    <dgm:cxn modelId="{C3EE572A-FDB6-4329-9601-41863905B051}" type="presOf" srcId="{85EFEE73-66E6-4025-AB7D-DA673ACFCE92}" destId="{E584BD98-8AC0-490F-8547-C7CEED5E29C8}" srcOrd="0" destOrd="0" presId="urn:microsoft.com/office/officeart/2005/8/layout/vList3#1"/>
    <dgm:cxn modelId="{FDD426D9-57CF-4281-8138-F9073F514C70}" srcId="{B35B7ABD-E3F3-431C-9D08-03011D80EBD9}" destId="{095C9BC7-7A65-4B73-AAA9-8D6628B033A4}" srcOrd="4" destOrd="0" parTransId="{00299215-9FCB-4F4E-B90E-EBA97C9EAB72}" sibTransId="{C89DE2DF-B49E-4F5E-A91E-387900AFE913}"/>
    <dgm:cxn modelId="{413D8B94-2A86-43A6-97E6-CEE30139F0B4}" type="presParOf" srcId="{EF5684A8-FBA0-4C38-AF3D-26097B4A02E1}" destId="{82C2F698-8DE7-4519-9B3D-30B3621CD37E}" srcOrd="0" destOrd="0" presId="urn:microsoft.com/office/officeart/2005/8/layout/vList3#1"/>
    <dgm:cxn modelId="{6D365EFE-92C2-4D7C-B270-BCD75C9D65F0}" type="presParOf" srcId="{82C2F698-8DE7-4519-9B3D-30B3621CD37E}" destId="{8F1CB054-6ED4-4D35-9EB7-1D1E37F32BEC}" srcOrd="0" destOrd="0" presId="urn:microsoft.com/office/officeart/2005/8/layout/vList3#1"/>
    <dgm:cxn modelId="{3E7B0AAD-5FFC-4FD8-BA83-AD1AA3E93E88}" type="presParOf" srcId="{82C2F698-8DE7-4519-9B3D-30B3621CD37E}" destId="{B611EDE0-5864-495C-9799-9A190A40E02E}" srcOrd="1" destOrd="0" presId="urn:microsoft.com/office/officeart/2005/8/layout/vList3#1"/>
    <dgm:cxn modelId="{3D713EB8-D129-41C5-8D79-1C94800FE0E0}" type="presParOf" srcId="{EF5684A8-FBA0-4C38-AF3D-26097B4A02E1}" destId="{5718C561-F419-4A93-8687-7AADD33F9E90}" srcOrd="1" destOrd="0" presId="urn:microsoft.com/office/officeart/2005/8/layout/vList3#1"/>
    <dgm:cxn modelId="{D938C50F-6771-4F77-B453-44FE011E613A}" type="presParOf" srcId="{EF5684A8-FBA0-4C38-AF3D-26097B4A02E1}" destId="{8DA7A503-E3BE-4966-8A07-626B6F6DD4C1}" srcOrd="2" destOrd="0" presId="urn:microsoft.com/office/officeart/2005/8/layout/vList3#1"/>
    <dgm:cxn modelId="{8C48E699-1F5E-48D5-B063-0D69ABFE63BF}" type="presParOf" srcId="{8DA7A503-E3BE-4966-8A07-626B6F6DD4C1}" destId="{1F283DEC-7B4D-42D4-9475-CB455CC76187}" srcOrd="0" destOrd="0" presId="urn:microsoft.com/office/officeart/2005/8/layout/vList3#1"/>
    <dgm:cxn modelId="{73254E79-B878-434D-A84E-6470D015D77F}" type="presParOf" srcId="{8DA7A503-E3BE-4966-8A07-626B6F6DD4C1}" destId="{2DFA305B-1B3E-431B-84C3-5754537F3ABA}" srcOrd="1" destOrd="0" presId="urn:microsoft.com/office/officeart/2005/8/layout/vList3#1"/>
    <dgm:cxn modelId="{C513B265-3D02-4BDC-B4D7-875DB96AAD84}" type="presParOf" srcId="{EF5684A8-FBA0-4C38-AF3D-26097B4A02E1}" destId="{CD43F743-B130-42F9-A8A6-05FC686539F2}" srcOrd="3" destOrd="0" presId="urn:microsoft.com/office/officeart/2005/8/layout/vList3#1"/>
    <dgm:cxn modelId="{66C08BEA-8D8F-452C-BA0E-5C271962B6A9}" type="presParOf" srcId="{EF5684A8-FBA0-4C38-AF3D-26097B4A02E1}" destId="{864D0FBA-8A9C-453D-B3ED-C526EA003F1B}" srcOrd="4" destOrd="0" presId="urn:microsoft.com/office/officeart/2005/8/layout/vList3#1"/>
    <dgm:cxn modelId="{A35CD484-3B33-4530-A9CE-E3417D8E3F5C}" type="presParOf" srcId="{864D0FBA-8A9C-453D-B3ED-C526EA003F1B}" destId="{CF299035-4907-4A66-B495-74FBF7B0F565}" srcOrd="0" destOrd="0" presId="urn:microsoft.com/office/officeart/2005/8/layout/vList3#1"/>
    <dgm:cxn modelId="{738B1621-0AA6-403A-8E33-75745A9BA67B}" type="presParOf" srcId="{864D0FBA-8A9C-453D-B3ED-C526EA003F1B}" destId="{E584BD98-8AC0-490F-8547-C7CEED5E29C8}" srcOrd="1" destOrd="0" presId="urn:microsoft.com/office/officeart/2005/8/layout/vList3#1"/>
    <dgm:cxn modelId="{66532FFD-AB8D-4169-936D-DFE45758A6B7}" type="presParOf" srcId="{EF5684A8-FBA0-4C38-AF3D-26097B4A02E1}" destId="{AD79EC7F-21A0-4E62-AD08-B5DAF4FC6E2C}" srcOrd="5" destOrd="0" presId="urn:microsoft.com/office/officeart/2005/8/layout/vList3#1"/>
    <dgm:cxn modelId="{90BFBCE6-E0A5-45F8-BC70-65B7C1747D3B}" type="presParOf" srcId="{EF5684A8-FBA0-4C38-AF3D-26097B4A02E1}" destId="{BCA76485-C0AC-4257-9801-2C80D3CC4923}" srcOrd="6" destOrd="0" presId="urn:microsoft.com/office/officeart/2005/8/layout/vList3#1"/>
    <dgm:cxn modelId="{F295AAA0-6845-426C-9CA0-D37645D86DFB}" type="presParOf" srcId="{BCA76485-C0AC-4257-9801-2C80D3CC4923}" destId="{D43DB06F-18A7-4976-9C57-F8002C501318}" srcOrd="0" destOrd="0" presId="urn:microsoft.com/office/officeart/2005/8/layout/vList3#1"/>
    <dgm:cxn modelId="{45B25845-7B60-49F7-BC31-157B5496E874}" type="presParOf" srcId="{BCA76485-C0AC-4257-9801-2C80D3CC4923}" destId="{E8B0EB44-2C84-4DAE-BC38-015812AD05D1}" srcOrd="1" destOrd="0" presId="urn:microsoft.com/office/officeart/2005/8/layout/vList3#1"/>
    <dgm:cxn modelId="{FBC5127A-8C6B-4B7E-9214-334031600FC3}" type="presParOf" srcId="{EF5684A8-FBA0-4C38-AF3D-26097B4A02E1}" destId="{312BA55A-5E69-4FCA-8889-C5610FFC2C2A}" srcOrd="7" destOrd="0" presId="urn:microsoft.com/office/officeart/2005/8/layout/vList3#1"/>
    <dgm:cxn modelId="{1A6DDA02-1CBC-4C8B-A879-B43567DF1C02}" type="presParOf" srcId="{EF5684A8-FBA0-4C38-AF3D-26097B4A02E1}" destId="{0158DE02-2664-4496-B6B2-ADDBC1A8C4DA}" srcOrd="8" destOrd="0" presId="urn:microsoft.com/office/officeart/2005/8/layout/vList3#1"/>
    <dgm:cxn modelId="{A233732A-07AC-4FCD-AEC9-6AF441F0737E}" type="presParOf" srcId="{0158DE02-2664-4496-B6B2-ADDBC1A8C4DA}" destId="{30339FC7-0799-48DC-AD8D-E9E4030EBE8B}" srcOrd="0" destOrd="0" presId="urn:microsoft.com/office/officeart/2005/8/layout/vList3#1"/>
    <dgm:cxn modelId="{6D595A09-7EB1-4408-A8B5-1E54D6604B47}" type="presParOf" srcId="{0158DE02-2664-4496-B6B2-ADDBC1A8C4DA}" destId="{693ACD19-AFB8-4CB8-8AEA-11AE389EB27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B7ABD-E3F3-431C-9D08-03011D80EBD9}" type="doc">
      <dgm:prSet loTypeId="urn:microsoft.com/office/officeart/2005/8/layout/vList3#2" loCatId="list" qsTypeId="urn:microsoft.com/office/officeart/2005/8/quickstyle/simple1" qsCatId="simple" csTypeId="urn:microsoft.com/office/officeart/2005/8/colors/accent1_2" csCatId="accent1" phldr="1"/>
      <dgm:spPr/>
    </dgm:pt>
    <dgm:pt modelId="{8C13359F-FE81-4338-BB6C-69770FEE6B78}">
      <dgm:prSet phldrT="[Metin]" custT="1"/>
      <dgm:spPr>
        <a:solidFill>
          <a:schemeClr val="bg1">
            <a:lumMod val="85000"/>
          </a:schemeClr>
        </a:solidFill>
      </dgm:spPr>
      <dgm:t>
        <a:bodyPr/>
        <a:lstStyle/>
        <a:p>
          <a:pPr algn="l">
            <a:lnSpc>
              <a:spcPct val="100000"/>
            </a:lnSpc>
          </a:pPr>
          <a:r>
            <a:rPr lang="tr-TR" sz="900" b="1" dirty="0" smtClean="0">
              <a:solidFill>
                <a:schemeClr val="tx1"/>
              </a:solidFill>
              <a:latin typeface="Arial" pitchFamily="34" charset="0"/>
              <a:cs typeface="Arial" pitchFamily="34" charset="0"/>
            </a:rPr>
            <a:t>PATLAYICI</a:t>
          </a:r>
        </a:p>
        <a:p>
          <a:pPr algn="l">
            <a:lnSpc>
              <a:spcPct val="100000"/>
            </a:lnSpc>
          </a:pPr>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Ekzotermik olarak reaksiyona giren kimyasallardır. Ateşe yaklaştırıldıklarında patlayabilirler.</a:t>
          </a:r>
        </a:p>
        <a:p>
          <a:pPr algn="l">
            <a:lnSpc>
              <a:spcPct val="100000"/>
            </a:lnSpc>
          </a:pPr>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Ateşten, ısıdan, darbeden, sürtünmeden uzak tutulmalıdır.</a:t>
          </a:r>
          <a:endParaRPr lang="tr-TR" sz="900" b="0" dirty="0">
            <a:solidFill>
              <a:schemeClr val="tx1"/>
            </a:solidFill>
            <a:latin typeface="Arial" pitchFamily="34" charset="0"/>
            <a:cs typeface="Arial" pitchFamily="34" charset="0"/>
          </a:endParaRPr>
        </a:p>
      </dgm:t>
    </dgm:pt>
    <dgm:pt modelId="{33DAA99C-5DA3-49BD-A7A7-0697508469D0}" type="parTrans" cxnId="{9C10E31C-6CF1-4431-A8B0-5F04DEE18C37}">
      <dgm:prSet/>
      <dgm:spPr/>
      <dgm:t>
        <a:bodyPr/>
        <a:lstStyle/>
        <a:p>
          <a:endParaRPr lang="tr-TR"/>
        </a:p>
      </dgm:t>
    </dgm:pt>
    <dgm:pt modelId="{DE7613C3-4A0B-44BB-B4D8-944FEF25167B}" type="sibTrans" cxnId="{9C10E31C-6CF1-4431-A8B0-5F04DEE18C37}">
      <dgm:prSet/>
      <dgm:spPr/>
      <dgm:t>
        <a:bodyPr/>
        <a:lstStyle/>
        <a:p>
          <a:endParaRPr lang="tr-TR"/>
        </a:p>
      </dgm:t>
    </dgm:pt>
    <dgm:pt modelId="{4B9E54B2-B997-47FA-9B60-B1988B73D955}">
      <dgm:prSet phldrT="[Metin]" custT="1"/>
      <dgm:spPr>
        <a:solidFill>
          <a:schemeClr val="bg1">
            <a:lumMod val="85000"/>
          </a:schemeClr>
        </a:solidFill>
      </dgm:spPr>
      <dgm:t>
        <a:bodyPr/>
        <a:lstStyle/>
        <a:p>
          <a:pPr algn="l"/>
          <a:endParaRPr lang="tr-TR" sz="900" b="1" dirty="0" smtClean="0">
            <a:solidFill>
              <a:schemeClr val="tx1"/>
            </a:solidFill>
            <a:latin typeface="Arial" pitchFamily="34" charset="0"/>
            <a:cs typeface="Arial" pitchFamily="34" charset="0"/>
          </a:endParaRPr>
        </a:p>
        <a:p>
          <a:pPr algn="l"/>
          <a:endParaRPr lang="tr-TR" sz="900" b="1" dirty="0" smtClean="0">
            <a:solidFill>
              <a:schemeClr val="tx1"/>
            </a:solidFill>
            <a:latin typeface="Arial" pitchFamily="34" charset="0"/>
            <a:cs typeface="Arial" pitchFamily="34" charset="0"/>
          </a:endParaRPr>
        </a:p>
        <a:p>
          <a:pPr algn="l"/>
          <a:r>
            <a:rPr lang="tr-TR" sz="900" b="1" dirty="0" smtClean="0">
              <a:solidFill>
                <a:schemeClr val="tx1"/>
              </a:solidFill>
              <a:latin typeface="Arial" pitchFamily="34" charset="0"/>
              <a:cs typeface="Arial" pitchFamily="34" charset="0"/>
            </a:rPr>
            <a:t>ALEVLENİR SIVILAR  </a:t>
          </a:r>
        </a:p>
        <a:p>
          <a:pPr algn="l"/>
          <a:r>
            <a:rPr lang="tr-TR" sz="900" b="1" dirty="0" smtClean="0">
              <a:solidFill>
                <a:schemeClr val="tx1"/>
              </a:solidFill>
              <a:latin typeface="Arial" pitchFamily="34" charset="0"/>
              <a:cs typeface="Arial" pitchFamily="34" charset="0"/>
            </a:rPr>
            <a:t>Özelliği:</a:t>
          </a:r>
          <a:r>
            <a:rPr lang="tr-TR" sz="900" b="0" dirty="0" smtClean="0">
              <a:solidFill>
                <a:schemeClr val="tx1"/>
              </a:solidFill>
              <a:latin typeface="Arial" pitchFamily="34" charset="0"/>
              <a:cs typeface="Arial" pitchFamily="34" charset="0"/>
            </a:rPr>
            <a:t>Normal basınç ve 20 </a:t>
          </a:r>
          <a:r>
            <a:rPr lang="tr-TR" sz="900" b="0" baseline="30000" dirty="0" smtClean="0">
              <a:solidFill>
                <a:schemeClr val="tx1"/>
              </a:solidFill>
              <a:latin typeface="Arial" pitchFamily="34" charset="0"/>
              <a:cs typeface="Arial" pitchFamily="34" charset="0"/>
            </a:rPr>
            <a:t>0</a:t>
          </a:r>
          <a:r>
            <a:rPr lang="tr-TR" sz="900" b="0" dirty="0" smtClean="0">
              <a:solidFill>
                <a:schemeClr val="tx1"/>
              </a:solidFill>
              <a:latin typeface="Arial" pitchFamily="34" charset="0"/>
              <a:cs typeface="Arial" pitchFamily="34" charset="0"/>
            </a:rPr>
            <a:t>C de alev alan katı, sıvı, gaz maddeler</a:t>
          </a:r>
        </a:p>
        <a:p>
          <a:pPr algn="l"/>
          <a:r>
            <a:rPr lang="tr-TR" sz="900" b="1" dirty="0" smtClean="0">
              <a:solidFill>
                <a:schemeClr val="tx1"/>
              </a:solidFill>
              <a:latin typeface="Arial" pitchFamily="34" charset="0"/>
              <a:cs typeface="Arial" pitchFamily="34" charset="0"/>
            </a:rPr>
            <a:t>Önlemi :</a:t>
          </a:r>
          <a:r>
            <a:rPr lang="tr-TR" sz="900" dirty="0" smtClean="0">
              <a:solidFill>
                <a:schemeClr val="tx1"/>
              </a:solidFill>
              <a:latin typeface="Arial" pitchFamily="34" charset="0"/>
              <a:cs typeface="Arial" pitchFamily="34" charset="0"/>
            </a:rPr>
            <a:t>Alev alabilen maddeler, güneş ışığından, tüm ısı ve alev kaynaklarından uzak tutulmalıdır.</a:t>
          </a:r>
          <a:endParaRPr lang="tr-TR" sz="900" b="1" dirty="0" smtClean="0">
            <a:solidFill>
              <a:schemeClr val="tx1"/>
            </a:solidFill>
            <a:latin typeface="Arial" pitchFamily="34" charset="0"/>
            <a:cs typeface="Arial" pitchFamily="34" charset="0"/>
          </a:endParaRPr>
        </a:p>
        <a:p>
          <a:pPr algn="l"/>
          <a:endParaRPr lang="tr-TR" sz="1700" dirty="0">
            <a:solidFill>
              <a:schemeClr val="tx1"/>
            </a:solidFill>
          </a:endParaRPr>
        </a:p>
      </dgm:t>
    </dgm:pt>
    <dgm:pt modelId="{65761CC9-AA7A-4A5E-840E-A938C4F36841}" type="parTrans" cxnId="{BAF9EB2B-C472-467B-B653-FD67A1D4EA92}">
      <dgm:prSet/>
      <dgm:spPr/>
      <dgm:t>
        <a:bodyPr/>
        <a:lstStyle/>
        <a:p>
          <a:endParaRPr lang="tr-TR"/>
        </a:p>
      </dgm:t>
    </dgm:pt>
    <dgm:pt modelId="{6BD0D2FB-48CE-49C0-B1A1-38719791C9FE}" type="sibTrans" cxnId="{BAF9EB2B-C472-467B-B653-FD67A1D4EA92}">
      <dgm:prSet/>
      <dgm:spPr/>
      <dgm:t>
        <a:bodyPr/>
        <a:lstStyle/>
        <a:p>
          <a:endParaRPr lang="tr-TR"/>
        </a:p>
      </dgm:t>
    </dgm:pt>
    <dgm:pt modelId="{85EFEE73-66E6-4025-AB7D-DA673ACFCE92}">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OKSİTLEYİCİ SIVILAR</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Oksijen vererek yanmaya neden olan gazlardır.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Yanıcı maddelerden uzak tutulmalıdır. Alev aldıktan sonra müdahale etmek zordur.</a:t>
          </a:r>
          <a:endParaRPr lang="tr-TR" sz="900" b="0" dirty="0">
            <a:solidFill>
              <a:schemeClr val="tx1"/>
            </a:solidFill>
            <a:latin typeface="Arial" pitchFamily="34" charset="0"/>
            <a:cs typeface="Arial" pitchFamily="34" charset="0"/>
          </a:endParaRPr>
        </a:p>
      </dgm:t>
    </dgm:pt>
    <dgm:pt modelId="{A23FF009-D245-41B2-919B-3F420D915CFD}" type="parTrans" cxnId="{AF5884AB-DEF5-477B-9836-88F3430EBE9E}">
      <dgm:prSet/>
      <dgm:spPr/>
      <dgm:t>
        <a:bodyPr/>
        <a:lstStyle/>
        <a:p>
          <a:endParaRPr lang="tr-TR"/>
        </a:p>
      </dgm:t>
    </dgm:pt>
    <dgm:pt modelId="{97F6C96C-5E5F-435C-A381-02C53451CD51}" type="sibTrans" cxnId="{AF5884AB-DEF5-477B-9836-88F3430EBE9E}">
      <dgm:prSet/>
      <dgm:spPr/>
      <dgm:t>
        <a:bodyPr/>
        <a:lstStyle/>
        <a:p>
          <a:endParaRPr lang="tr-TR"/>
        </a:p>
      </dgm:t>
    </dgm:pt>
    <dgm:pt modelId="{47FFF5CA-2CC8-49C6-8575-4FB3BEEBD801}">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CİLDİ TAHRİŞ EDİCİ, METAL AŞINDIRICI</a:t>
          </a:r>
        </a:p>
        <a:p>
          <a:pPr algn="l"/>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Canlı dokulara zarar verir.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Gözleri, deriyi ve kıyafetleri korumak için özel önlem alınmalıdır. Buharları solunmamalı, aksi halde tıbbi yardım alınmalıdır.</a:t>
          </a:r>
          <a:endParaRPr lang="tr-TR" sz="900" b="0" dirty="0">
            <a:solidFill>
              <a:schemeClr val="tx1"/>
            </a:solidFill>
            <a:latin typeface="Arial" pitchFamily="34" charset="0"/>
            <a:cs typeface="Arial" pitchFamily="34" charset="0"/>
          </a:endParaRPr>
        </a:p>
      </dgm:t>
    </dgm:pt>
    <dgm:pt modelId="{4BFDD220-3953-40EE-AB85-8AEC0B20F6C5}" type="parTrans" cxnId="{C1E8071A-2D50-4C42-AF98-E61DD2B13142}">
      <dgm:prSet/>
      <dgm:spPr/>
      <dgm:t>
        <a:bodyPr/>
        <a:lstStyle/>
        <a:p>
          <a:endParaRPr lang="tr-TR"/>
        </a:p>
      </dgm:t>
    </dgm:pt>
    <dgm:pt modelId="{7FE8C73A-4EA4-4D10-997F-88508894A912}" type="sibTrans" cxnId="{C1E8071A-2D50-4C42-AF98-E61DD2B13142}">
      <dgm:prSet/>
      <dgm:spPr/>
      <dgm:t>
        <a:bodyPr/>
        <a:lstStyle/>
        <a:p>
          <a:endParaRPr lang="tr-TR"/>
        </a:p>
      </dgm:t>
    </dgm:pt>
    <dgm:pt modelId="{6AD49558-67C2-4A2A-B953-C6674A57B7C2}">
      <dgm:prSet phldrT="[Metin]" custT="1"/>
      <dgm:spPr>
        <a:solidFill>
          <a:schemeClr val="bg1">
            <a:lumMod val="85000"/>
          </a:schemeClr>
        </a:solidFill>
      </dgm:spPr>
      <dgm:t>
        <a:bodyPr/>
        <a:lstStyle/>
        <a:p>
          <a:pPr algn="l"/>
          <a:r>
            <a:rPr lang="tr-TR" sz="900" b="1" dirty="0" smtClean="0">
              <a:solidFill>
                <a:schemeClr val="tx1"/>
              </a:solidFill>
              <a:latin typeface="Arial" pitchFamily="34" charset="0"/>
              <a:cs typeface="Arial" pitchFamily="34" charset="0"/>
            </a:rPr>
            <a:t>BASINÇ ALTINDAKİ GAZLAR,SIKIŞTIRILMIŞ GAZLAR</a:t>
          </a:r>
        </a:p>
        <a:p>
          <a:r>
            <a:rPr lang="tr-TR" sz="900" b="1" dirty="0" smtClean="0">
              <a:solidFill>
                <a:schemeClr val="tx1"/>
              </a:solidFill>
              <a:latin typeface="Arial" pitchFamily="34" charset="0"/>
              <a:cs typeface="Arial" pitchFamily="34" charset="0"/>
            </a:rPr>
            <a:t>Özelliği: </a:t>
          </a:r>
          <a:r>
            <a:rPr lang="tr-TR" sz="900" b="0" dirty="0" smtClean="0">
              <a:solidFill>
                <a:schemeClr val="tx1"/>
              </a:solidFill>
              <a:latin typeface="Arial" pitchFamily="34" charset="0"/>
              <a:cs typeface="Arial" pitchFamily="34" charset="0"/>
            </a:rPr>
            <a:t>Bir haznede tutulan veya sıvılaştırılmış ya da sıvılaştırılmış ve soğutulmuş gazlardır.</a:t>
          </a:r>
        </a:p>
        <a:p>
          <a:pPr algn="l"/>
          <a:r>
            <a:rPr lang="tr-TR" sz="900" b="1" dirty="0" smtClean="0">
              <a:solidFill>
                <a:schemeClr val="tx1"/>
              </a:solidFill>
              <a:latin typeface="Arial" pitchFamily="34" charset="0"/>
              <a:cs typeface="Arial" pitchFamily="34" charset="0"/>
            </a:rPr>
            <a:t>Önlemi: </a:t>
          </a:r>
          <a:r>
            <a:rPr lang="tr-TR" sz="900" b="0" dirty="0" smtClean="0">
              <a:solidFill>
                <a:schemeClr val="tx1"/>
              </a:solidFill>
              <a:latin typeface="Arial" pitchFamily="34" charset="0"/>
              <a:cs typeface="Arial" pitchFamily="34" charset="0"/>
            </a:rPr>
            <a:t>Güneş ışığı almayan, yangına dayanıklı bölümlerde boş ve dolular ayrı depolanmalıdır.</a:t>
          </a:r>
          <a:endParaRPr lang="tr-TR" sz="900" b="0" dirty="0">
            <a:solidFill>
              <a:schemeClr val="tx1"/>
            </a:solidFill>
            <a:latin typeface="Arial" pitchFamily="34" charset="0"/>
            <a:cs typeface="Arial" pitchFamily="34" charset="0"/>
          </a:endParaRPr>
        </a:p>
      </dgm:t>
    </dgm:pt>
    <dgm:pt modelId="{A8779063-ACEF-4C12-9DA6-8E5750363197}" type="parTrans" cxnId="{3A339D22-2BA3-41D4-A17E-4C4D8D8E4176}">
      <dgm:prSet/>
      <dgm:spPr/>
      <dgm:t>
        <a:bodyPr/>
        <a:lstStyle/>
        <a:p>
          <a:endParaRPr lang="tr-TR"/>
        </a:p>
      </dgm:t>
    </dgm:pt>
    <dgm:pt modelId="{70F37581-8679-4E2A-B71E-72CCEDFB8A16}" type="sibTrans" cxnId="{3A339D22-2BA3-41D4-A17E-4C4D8D8E4176}">
      <dgm:prSet/>
      <dgm:spPr/>
      <dgm:t>
        <a:bodyPr/>
        <a:lstStyle/>
        <a:p>
          <a:endParaRPr lang="tr-TR"/>
        </a:p>
      </dgm:t>
    </dgm:pt>
    <dgm:pt modelId="{EF5684A8-FBA0-4C38-AF3D-26097B4A02E1}" type="pres">
      <dgm:prSet presAssocID="{B35B7ABD-E3F3-431C-9D08-03011D80EBD9}" presName="linearFlow" presStyleCnt="0">
        <dgm:presLayoutVars>
          <dgm:dir/>
          <dgm:resizeHandles val="exact"/>
        </dgm:presLayoutVars>
      </dgm:prSet>
      <dgm:spPr/>
    </dgm:pt>
    <dgm:pt modelId="{82C2F698-8DE7-4519-9B3D-30B3621CD37E}" type="pres">
      <dgm:prSet presAssocID="{8C13359F-FE81-4338-BB6C-69770FEE6B78}" presName="composite" presStyleCnt="0"/>
      <dgm:spPr/>
    </dgm:pt>
    <dgm:pt modelId="{8F1CB054-6ED4-4D35-9EB7-1D1E37F32BEC}" type="pres">
      <dgm:prSet presAssocID="{8C13359F-FE81-4338-BB6C-69770FEE6B78}" presName="imgShp" presStyleLbl="fgImgPlace1" presStyleIdx="0" presStyleCnt="5" custScaleX="125640" custScaleY="144418"/>
      <dgm:spPr>
        <a:blipFill rotWithShape="0">
          <a:blip xmlns:r="http://schemas.openxmlformats.org/officeDocument/2006/relationships" r:embed="rId1"/>
          <a:stretch>
            <a:fillRect/>
          </a:stretch>
        </a:blipFill>
      </dgm:spPr>
      <dgm:t>
        <a:bodyPr/>
        <a:lstStyle/>
        <a:p>
          <a:endParaRPr lang="tr-TR"/>
        </a:p>
      </dgm:t>
    </dgm:pt>
    <dgm:pt modelId="{B611EDE0-5864-495C-9799-9A190A40E02E}" type="pres">
      <dgm:prSet presAssocID="{8C13359F-FE81-4338-BB6C-69770FEE6B78}" presName="txShp" presStyleLbl="node1" presStyleIdx="0" presStyleCnt="5" custScaleX="96764" custScaleY="143840">
        <dgm:presLayoutVars>
          <dgm:bulletEnabled val="1"/>
        </dgm:presLayoutVars>
      </dgm:prSet>
      <dgm:spPr/>
      <dgm:t>
        <a:bodyPr/>
        <a:lstStyle/>
        <a:p>
          <a:endParaRPr lang="tr-TR"/>
        </a:p>
      </dgm:t>
    </dgm:pt>
    <dgm:pt modelId="{5718C561-F419-4A93-8687-7AADD33F9E90}" type="pres">
      <dgm:prSet presAssocID="{DE7613C3-4A0B-44BB-B4D8-944FEF25167B}" presName="spacing" presStyleCnt="0"/>
      <dgm:spPr/>
    </dgm:pt>
    <dgm:pt modelId="{8DA7A503-E3BE-4966-8A07-626B6F6DD4C1}" type="pres">
      <dgm:prSet presAssocID="{4B9E54B2-B997-47FA-9B60-B1988B73D955}" presName="composite" presStyleCnt="0"/>
      <dgm:spPr/>
    </dgm:pt>
    <dgm:pt modelId="{1F283DEC-7B4D-42D4-9475-CB455CC76187}" type="pres">
      <dgm:prSet presAssocID="{4B9E54B2-B997-47FA-9B60-B1988B73D955}" presName="imgShp" presStyleLbl="fgImgPlace1" presStyleIdx="1" presStyleCnt="5" custScaleX="120752" custScaleY="147756"/>
      <dgm:spPr>
        <a:blipFill rotWithShape="0">
          <a:blip xmlns:r="http://schemas.openxmlformats.org/officeDocument/2006/relationships" r:embed="rId2"/>
          <a:stretch>
            <a:fillRect/>
          </a:stretch>
        </a:blipFill>
      </dgm:spPr>
    </dgm:pt>
    <dgm:pt modelId="{2DFA305B-1B3E-431B-84C3-5754537F3ABA}" type="pres">
      <dgm:prSet presAssocID="{4B9E54B2-B997-47FA-9B60-B1988B73D955}" presName="txShp" presStyleLbl="node1" presStyleIdx="1" presStyleCnt="5" custScaleX="96492" custScaleY="149134">
        <dgm:presLayoutVars>
          <dgm:bulletEnabled val="1"/>
        </dgm:presLayoutVars>
      </dgm:prSet>
      <dgm:spPr/>
      <dgm:t>
        <a:bodyPr/>
        <a:lstStyle/>
        <a:p>
          <a:endParaRPr lang="tr-TR"/>
        </a:p>
      </dgm:t>
    </dgm:pt>
    <dgm:pt modelId="{CD43F743-B130-42F9-A8A6-05FC686539F2}" type="pres">
      <dgm:prSet presAssocID="{6BD0D2FB-48CE-49C0-B1A1-38719791C9FE}" presName="spacing" presStyleCnt="0"/>
      <dgm:spPr/>
    </dgm:pt>
    <dgm:pt modelId="{864D0FBA-8A9C-453D-B3ED-C526EA003F1B}" type="pres">
      <dgm:prSet presAssocID="{85EFEE73-66E6-4025-AB7D-DA673ACFCE92}" presName="composite" presStyleCnt="0"/>
      <dgm:spPr/>
    </dgm:pt>
    <dgm:pt modelId="{CF299035-4907-4A66-B495-74FBF7B0F565}" type="pres">
      <dgm:prSet presAssocID="{85EFEE73-66E6-4025-AB7D-DA673ACFCE92}" presName="imgShp" presStyleLbl="fgImgPlace1" presStyleIdx="2" presStyleCnt="5" custScaleX="122137" custScaleY="138343"/>
      <dgm:spPr>
        <a:blipFill rotWithShape="0">
          <a:blip xmlns:r="http://schemas.openxmlformats.org/officeDocument/2006/relationships" r:embed="rId3"/>
          <a:stretch>
            <a:fillRect/>
          </a:stretch>
        </a:blipFill>
      </dgm:spPr>
    </dgm:pt>
    <dgm:pt modelId="{E584BD98-8AC0-490F-8547-C7CEED5E29C8}" type="pres">
      <dgm:prSet presAssocID="{85EFEE73-66E6-4025-AB7D-DA673ACFCE92}" presName="txShp" presStyleLbl="node1" presStyleIdx="2" presStyleCnt="5" custScaleX="97770" custScaleY="150542" custLinFactNeighborX="-520" custLinFactNeighborY="-299">
        <dgm:presLayoutVars>
          <dgm:bulletEnabled val="1"/>
        </dgm:presLayoutVars>
      </dgm:prSet>
      <dgm:spPr/>
      <dgm:t>
        <a:bodyPr/>
        <a:lstStyle/>
        <a:p>
          <a:endParaRPr lang="tr-TR"/>
        </a:p>
      </dgm:t>
    </dgm:pt>
    <dgm:pt modelId="{898F3BEA-3E45-4CB7-AF94-80A4D95C0120}" type="pres">
      <dgm:prSet presAssocID="{97F6C96C-5E5F-435C-A381-02C53451CD51}" presName="spacing" presStyleCnt="0"/>
      <dgm:spPr/>
    </dgm:pt>
    <dgm:pt modelId="{2B2D64A3-AA70-4428-A5DE-A9963B5AF7D0}" type="pres">
      <dgm:prSet presAssocID="{6AD49558-67C2-4A2A-B953-C6674A57B7C2}" presName="composite" presStyleCnt="0"/>
      <dgm:spPr/>
    </dgm:pt>
    <dgm:pt modelId="{D0DA534E-72DB-4F1E-93A2-70967E29F55A}" type="pres">
      <dgm:prSet presAssocID="{6AD49558-67C2-4A2A-B953-C6674A57B7C2}" presName="imgShp" presStyleLbl="fgImgPlace1" presStyleIdx="3" presStyleCnt="5" custScaleX="140432" custScaleY="158417" custLinFactNeighborX="-3160" custLinFactNeighborY="0"/>
      <dgm:spPr>
        <a:blipFill rotWithShape="0">
          <a:blip xmlns:r="http://schemas.openxmlformats.org/officeDocument/2006/relationships" r:embed="rId4"/>
          <a:stretch>
            <a:fillRect/>
          </a:stretch>
        </a:blipFill>
      </dgm:spPr>
    </dgm:pt>
    <dgm:pt modelId="{1122B1A2-74D9-4C31-B17A-BFB1A8293A56}" type="pres">
      <dgm:prSet presAssocID="{6AD49558-67C2-4A2A-B953-C6674A57B7C2}" presName="txShp" presStyleLbl="node1" presStyleIdx="3" presStyleCnt="5" custScaleX="96365" custScaleY="164191">
        <dgm:presLayoutVars>
          <dgm:bulletEnabled val="1"/>
        </dgm:presLayoutVars>
      </dgm:prSet>
      <dgm:spPr/>
      <dgm:t>
        <a:bodyPr/>
        <a:lstStyle/>
        <a:p>
          <a:endParaRPr lang="tr-TR"/>
        </a:p>
      </dgm:t>
    </dgm:pt>
    <dgm:pt modelId="{069AB06C-1E88-45FB-BBC2-0118406F43DF}" type="pres">
      <dgm:prSet presAssocID="{70F37581-8679-4E2A-B71E-72CCEDFB8A16}" presName="spacing" presStyleCnt="0"/>
      <dgm:spPr/>
    </dgm:pt>
    <dgm:pt modelId="{8E088105-0E69-45C5-BBAD-B665B2CF780A}" type="pres">
      <dgm:prSet presAssocID="{47FFF5CA-2CC8-49C6-8575-4FB3BEEBD801}" presName="composite" presStyleCnt="0"/>
      <dgm:spPr/>
    </dgm:pt>
    <dgm:pt modelId="{596DEE17-B297-44E9-B4AD-01D93AD6A62F}" type="pres">
      <dgm:prSet presAssocID="{47FFF5CA-2CC8-49C6-8575-4FB3BEEBD801}" presName="imgShp" presStyleLbl="fgImgPlace1" presStyleIdx="4" presStyleCnt="5" custScaleX="134079" custScaleY="166814" custLinFactNeighborX="-4292" custLinFactNeighborY="-7577"/>
      <dgm:spPr>
        <a:blipFill rotWithShape="0">
          <a:blip xmlns:r="http://schemas.openxmlformats.org/officeDocument/2006/relationships" r:embed="rId5"/>
          <a:stretch>
            <a:fillRect/>
          </a:stretch>
        </a:blipFill>
      </dgm:spPr>
    </dgm:pt>
    <dgm:pt modelId="{24A3A0AA-FBC8-49AF-899B-72F6C848D918}" type="pres">
      <dgm:prSet presAssocID="{47FFF5CA-2CC8-49C6-8575-4FB3BEEBD801}" presName="txShp" presStyleLbl="node1" presStyleIdx="4" presStyleCnt="5" custScaleX="96611" custScaleY="145282" custLinFactNeighborX="111" custLinFactNeighborY="-4222">
        <dgm:presLayoutVars>
          <dgm:bulletEnabled val="1"/>
        </dgm:presLayoutVars>
      </dgm:prSet>
      <dgm:spPr/>
      <dgm:t>
        <a:bodyPr/>
        <a:lstStyle/>
        <a:p>
          <a:endParaRPr lang="tr-TR"/>
        </a:p>
      </dgm:t>
    </dgm:pt>
  </dgm:ptLst>
  <dgm:cxnLst>
    <dgm:cxn modelId="{01D585C5-51BD-478E-BDFD-3E0F41510E4C}" type="presOf" srcId="{4B9E54B2-B997-47FA-9B60-B1988B73D955}" destId="{2DFA305B-1B3E-431B-84C3-5754537F3ABA}" srcOrd="0" destOrd="0" presId="urn:microsoft.com/office/officeart/2005/8/layout/vList3#2"/>
    <dgm:cxn modelId="{7747454F-E678-438A-9002-8440E3581DF7}" type="presOf" srcId="{85EFEE73-66E6-4025-AB7D-DA673ACFCE92}" destId="{E584BD98-8AC0-490F-8547-C7CEED5E29C8}" srcOrd="0" destOrd="0" presId="urn:microsoft.com/office/officeart/2005/8/layout/vList3#2"/>
    <dgm:cxn modelId="{297B908E-ABA9-483C-9A99-137E4A15FBA0}" type="presOf" srcId="{B35B7ABD-E3F3-431C-9D08-03011D80EBD9}" destId="{EF5684A8-FBA0-4C38-AF3D-26097B4A02E1}" srcOrd="0" destOrd="0" presId="urn:microsoft.com/office/officeart/2005/8/layout/vList3#2"/>
    <dgm:cxn modelId="{3A339D22-2BA3-41D4-A17E-4C4D8D8E4176}" srcId="{B35B7ABD-E3F3-431C-9D08-03011D80EBD9}" destId="{6AD49558-67C2-4A2A-B953-C6674A57B7C2}" srcOrd="3" destOrd="0" parTransId="{A8779063-ACEF-4C12-9DA6-8E5750363197}" sibTransId="{70F37581-8679-4E2A-B71E-72CCEDFB8A16}"/>
    <dgm:cxn modelId="{AF5884AB-DEF5-477B-9836-88F3430EBE9E}" srcId="{B35B7ABD-E3F3-431C-9D08-03011D80EBD9}" destId="{85EFEE73-66E6-4025-AB7D-DA673ACFCE92}" srcOrd="2" destOrd="0" parTransId="{A23FF009-D245-41B2-919B-3F420D915CFD}" sibTransId="{97F6C96C-5E5F-435C-A381-02C53451CD51}"/>
    <dgm:cxn modelId="{03A9607A-9B72-4737-962D-34C58216FC2F}" type="presOf" srcId="{6AD49558-67C2-4A2A-B953-C6674A57B7C2}" destId="{1122B1A2-74D9-4C31-B17A-BFB1A8293A56}" srcOrd="0" destOrd="0" presId="urn:microsoft.com/office/officeart/2005/8/layout/vList3#2"/>
    <dgm:cxn modelId="{9C10E31C-6CF1-4431-A8B0-5F04DEE18C37}" srcId="{B35B7ABD-E3F3-431C-9D08-03011D80EBD9}" destId="{8C13359F-FE81-4338-BB6C-69770FEE6B78}" srcOrd="0" destOrd="0" parTransId="{33DAA99C-5DA3-49BD-A7A7-0697508469D0}" sibTransId="{DE7613C3-4A0B-44BB-B4D8-944FEF25167B}"/>
    <dgm:cxn modelId="{BAF9EB2B-C472-467B-B653-FD67A1D4EA92}" srcId="{B35B7ABD-E3F3-431C-9D08-03011D80EBD9}" destId="{4B9E54B2-B997-47FA-9B60-B1988B73D955}" srcOrd="1" destOrd="0" parTransId="{65761CC9-AA7A-4A5E-840E-A938C4F36841}" sibTransId="{6BD0D2FB-48CE-49C0-B1A1-38719791C9FE}"/>
    <dgm:cxn modelId="{F1C0CBDF-ACC5-42F5-94B6-9C00AB444EAB}" type="presOf" srcId="{8C13359F-FE81-4338-BB6C-69770FEE6B78}" destId="{B611EDE0-5864-495C-9799-9A190A40E02E}" srcOrd="0" destOrd="0" presId="urn:microsoft.com/office/officeart/2005/8/layout/vList3#2"/>
    <dgm:cxn modelId="{C6817A0E-DA36-43D9-9642-2B33CCAB0AC1}" type="presOf" srcId="{47FFF5CA-2CC8-49C6-8575-4FB3BEEBD801}" destId="{24A3A0AA-FBC8-49AF-899B-72F6C848D918}" srcOrd="0" destOrd="0" presId="urn:microsoft.com/office/officeart/2005/8/layout/vList3#2"/>
    <dgm:cxn modelId="{C1E8071A-2D50-4C42-AF98-E61DD2B13142}" srcId="{B35B7ABD-E3F3-431C-9D08-03011D80EBD9}" destId="{47FFF5CA-2CC8-49C6-8575-4FB3BEEBD801}" srcOrd="4" destOrd="0" parTransId="{4BFDD220-3953-40EE-AB85-8AEC0B20F6C5}" sibTransId="{7FE8C73A-4EA4-4D10-997F-88508894A912}"/>
    <dgm:cxn modelId="{EAD094B0-D2CC-4559-9BE2-C9EB2FF8A426}" type="presParOf" srcId="{EF5684A8-FBA0-4C38-AF3D-26097B4A02E1}" destId="{82C2F698-8DE7-4519-9B3D-30B3621CD37E}" srcOrd="0" destOrd="0" presId="urn:microsoft.com/office/officeart/2005/8/layout/vList3#2"/>
    <dgm:cxn modelId="{0BF89645-1A0A-4AB2-9C7D-AF9E350546C5}" type="presParOf" srcId="{82C2F698-8DE7-4519-9B3D-30B3621CD37E}" destId="{8F1CB054-6ED4-4D35-9EB7-1D1E37F32BEC}" srcOrd="0" destOrd="0" presId="urn:microsoft.com/office/officeart/2005/8/layout/vList3#2"/>
    <dgm:cxn modelId="{74A74279-B3E9-4FE1-9F0F-EFB72B719A6C}" type="presParOf" srcId="{82C2F698-8DE7-4519-9B3D-30B3621CD37E}" destId="{B611EDE0-5864-495C-9799-9A190A40E02E}" srcOrd="1" destOrd="0" presId="urn:microsoft.com/office/officeart/2005/8/layout/vList3#2"/>
    <dgm:cxn modelId="{8238C408-B79D-475E-BE10-503D6D46D645}" type="presParOf" srcId="{EF5684A8-FBA0-4C38-AF3D-26097B4A02E1}" destId="{5718C561-F419-4A93-8687-7AADD33F9E90}" srcOrd="1" destOrd="0" presId="urn:microsoft.com/office/officeart/2005/8/layout/vList3#2"/>
    <dgm:cxn modelId="{A70D01F4-5D2D-449B-BD24-C22CCE7E721F}" type="presParOf" srcId="{EF5684A8-FBA0-4C38-AF3D-26097B4A02E1}" destId="{8DA7A503-E3BE-4966-8A07-626B6F6DD4C1}" srcOrd="2" destOrd="0" presId="urn:microsoft.com/office/officeart/2005/8/layout/vList3#2"/>
    <dgm:cxn modelId="{54ECEAB2-4A05-44A5-AB7F-714B368E589E}" type="presParOf" srcId="{8DA7A503-E3BE-4966-8A07-626B6F6DD4C1}" destId="{1F283DEC-7B4D-42D4-9475-CB455CC76187}" srcOrd="0" destOrd="0" presId="urn:microsoft.com/office/officeart/2005/8/layout/vList3#2"/>
    <dgm:cxn modelId="{6944107D-CF9D-4952-B645-743AECCBA28E}" type="presParOf" srcId="{8DA7A503-E3BE-4966-8A07-626B6F6DD4C1}" destId="{2DFA305B-1B3E-431B-84C3-5754537F3ABA}" srcOrd="1" destOrd="0" presId="urn:microsoft.com/office/officeart/2005/8/layout/vList3#2"/>
    <dgm:cxn modelId="{FA847D38-41C0-4DDD-9DA5-888DBC7E280C}" type="presParOf" srcId="{EF5684A8-FBA0-4C38-AF3D-26097B4A02E1}" destId="{CD43F743-B130-42F9-A8A6-05FC686539F2}" srcOrd="3" destOrd="0" presId="urn:microsoft.com/office/officeart/2005/8/layout/vList3#2"/>
    <dgm:cxn modelId="{8E2C61DD-A32F-4132-AC80-9CDBB392CEA5}" type="presParOf" srcId="{EF5684A8-FBA0-4C38-AF3D-26097B4A02E1}" destId="{864D0FBA-8A9C-453D-B3ED-C526EA003F1B}" srcOrd="4" destOrd="0" presId="urn:microsoft.com/office/officeart/2005/8/layout/vList3#2"/>
    <dgm:cxn modelId="{B3824E69-1097-45FE-BE5B-46A12DF06A7F}" type="presParOf" srcId="{864D0FBA-8A9C-453D-B3ED-C526EA003F1B}" destId="{CF299035-4907-4A66-B495-74FBF7B0F565}" srcOrd="0" destOrd="0" presId="urn:microsoft.com/office/officeart/2005/8/layout/vList3#2"/>
    <dgm:cxn modelId="{DF2B640E-118B-45D8-BE55-962E61E2371D}" type="presParOf" srcId="{864D0FBA-8A9C-453D-B3ED-C526EA003F1B}" destId="{E584BD98-8AC0-490F-8547-C7CEED5E29C8}" srcOrd="1" destOrd="0" presId="urn:microsoft.com/office/officeart/2005/8/layout/vList3#2"/>
    <dgm:cxn modelId="{5093813A-4A36-4C61-A17B-2D9EA7F84646}" type="presParOf" srcId="{EF5684A8-FBA0-4C38-AF3D-26097B4A02E1}" destId="{898F3BEA-3E45-4CB7-AF94-80A4D95C0120}" srcOrd="5" destOrd="0" presId="urn:microsoft.com/office/officeart/2005/8/layout/vList3#2"/>
    <dgm:cxn modelId="{D0A7E87B-4A57-4BE0-AA21-1AE5DBBFAA56}" type="presParOf" srcId="{EF5684A8-FBA0-4C38-AF3D-26097B4A02E1}" destId="{2B2D64A3-AA70-4428-A5DE-A9963B5AF7D0}" srcOrd="6" destOrd="0" presId="urn:microsoft.com/office/officeart/2005/8/layout/vList3#2"/>
    <dgm:cxn modelId="{2F0BBBAE-EE05-4E67-A9BB-761B03B1CF17}" type="presParOf" srcId="{2B2D64A3-AA70-4428-A5DE-A9963B5AF7D0}" destId="{D0DA534E-72DB-4F1E-93A2-70967E29F55A}" srcOrd="0" destOrd="0" presId="urn:microsoft.com/office/officeart/2005/8/layout/vList3#2"/>
    <dgm:cxn modelId="{863F63FB-8F9C-4F2C-A19F-0FAF4BEA739D}" type="presParOf" srcId="{2B2D64A3-AA70-4428-A5DE-A9963B5AF7D0}" destId="{1122B1A2-74D9-4C31-B17A-BFB1A8293A56}" srcOrd="1" destOrd="0" presId="urn:microsoft.com/office/officeart/2005/8/layout/vList3#2"/>
    <dgm:cxn modelId="{A0089927-3810-422A-803E-3298E54F8AE4}" type="presParOf" srcId="{EF5684A8-FBA0-4C38-AF3D-26097B4A02E1}" destId="{069AB06C-1E88-45FB-BBC2-0118406F43DF}" srcOrd="7" destOrd="0" presId="urn:microsoft.com/office/officeart/2005/8/layout/vList3#2"/>
    <dgm:cxn modelId="{90F9E889-C85E-4845-9E92-DABEBEB827E2}" type="presParOf" srcId="{EF5684A8-FBA0-4C38-AF3D-26097B4A02E1}" destId="{8E088105-0E69-45C5-BBAD-B665B2CF780A}" srcOrd="8" destOrd="0" presId="urn:microsoft.com/office/officeart/2005/8/layout/vList3#2"/>
    <dgm:cxn modelId="{8E147B44-E1E8-4C8E-BA35-5556A3BB62CD}" type="presParOf" srcId="{8E088105-0E69-45C5-BBAD-B665B2CF780A}" destId="{596DEE17-B297-44E9-B4AD-01D93AD6A62F}" srcOrd="0" destOrd="0" presId="urn:microsoft.com/office/officeart/2005/8/layout/vList3#2"/>
    <dgm:cxn modelId="{A2C1A08F-ABA7-4942-A4B9-EA629E40F2D3}" type="presParOf" srcId="{8E088105-0E69-45C5-BBAD-B665B2CF780A}" destId="{24A3A0AA-FBC8-49AF-899B-72F6C848D918}"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58400-0896-4DC8-927D-F99F41059C8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84ECDB5D-D2BC-4721-B4C5-91E2C9829105}">
      <dgm:prSet phldrT="[Metin]"/>
      <dgm:spPr>
        <a:blipFill rotWithShape="0">
          <a:blip xmlns:r="http://schemas.openxmlformats.org/officeDocument/2006/relationships" r:embed="rId1"/>
          <a:stretch>
            <a:fillRect/>
          </a:stretch>
        </a:blipFill>
      </dgm:spPr>
      <dgm:t>
        <a:bodyPr/>
        <a:lstStyle/>
        <a:p>
          <a:endParaRPr lang="tr-TR" dirty="0">
            <a:latin typeface="Arial" pitchFamily="34" charset="0"/>
            <a:cs typeface="Arial" pitchFamily="34" charset="0"/>
          </a:endParaRPr>
        </a:p>
      </dgm:t>
    </dgm:pt>
    <dgm:pt modelId="{970084D9-274E-4DD2-869F-E00841C0BC60}" type="parTrans" cxnId="{8DAD0B5E-ECBB-4D52-9981-EB4110C9906B}">
      <dgm:prSet/>
      <dgm:spPr/>
      <dgm:t>
        <a:bodyPr/>
        <a:lstStyle/>
        <a:p>
          <a:endParaRPr lang="tr-TR">
            <a:latin typeface="Arial" pitchFamily="34" charset="0"/>
            <a:cs typeface="Arial" pitchFamily="34" charset="0"/>
          </a:endParaRPr>
        </a:p>
      </dgm:t>
    </dgm:pt>
    <dgm:pt modelId="{4E40AABA-8029-463F-99AF-29FDB6B91429}" type="sibTrans" cxnId="{8DAD0B5E-ECBB-4D52-9981-EB4110C9906B}">
      <dgm:prSet/>
      <dgm:spPr/>
      <dgm:t>
        <a:bodyPr/>
        <a:lstStyle/>
        <a:p>
          <a:endParaRPr lang="tr-TR">
            <a:latin typeface="Arial" pitchFamily="34" charset="0"/>
            <a:cs typeface="Arial" pitchFamily="34" charset="0"/>
          </a:endParaRPr>
        </a:p>
      </dgm:t>
    </dgm:pt>
    <dgm:pt modelId="{DFBB4F06-D0D4-4605-A365-906A0308318E}">
      <dgm:prSet phldrT="[Metin]" custT="1"/>
      <dgm:spPr/>
      <dgm:t>
        <a:bodyPr/>
        <a:lstStyle/>
        <a:p>
          <a:r>
            <a:rPr lang="tr-TR" altLang="tr-TR" sz="2000" dirty="0" smtClean="0">
              <a:latin typeface="Arial" pitchFamily="34" charset="0"/>
              <a:cs typeface="Arial" pitchFamily="34" charset="0"/>
            </a:rPr>
            <a:t>C Sınıfı Gaz Yangınları</a:t>
          </a:r>
          <a:endParaRPr lang="tr-TR" sz="2000" dirty="0">
            <a:solidFill>
              <a:schemeClr val="tx1"/>
            </a:solidFill>
            <a:latin typeface="Arial" pitchFamily="34" charset="0"/>
            <a:cs typeface="Arial" pitchFamily="34" charset="0"/>
          </a:endParaRPr>
        </a:p>
      </dgm:t>
    </dgm:pt>
    <dgm:pt modelId="{FA95C229-AAAE-45C3-81EE-B57EA7EC17B3}" type="parTrans" cxnId="{EB73BC9C-54B7-4387-9180-2B2AD0FDE467}">
      <dgm:prSet/>
      <dgm:spPr/>
      <dgm:t>
        <a:bodyPr/>
        <a:lstStyle/>
        <a:p>
          <a:endParaRPr lang="tr-TR">
            <a:latin typeface="Arial" pitchFamily="34" charset="0"/>
            <a:cs typeface="Arial" pitchFamily="34" charset="0"/>
          </a:endParaRPr>
        </a:p>
      </dgm:t>
    </dgm:pt>
    <dgm:pt modelId="{55689C46-0200-4087-B8C3-7D226EB4357D}" type="sibTrans" cxnId="{EB73BC9C-54B7-4387-9180-2B2AD0FDE467}">
      <dgm:prSet/>
      <dgm:spPr/>
      <dgm:t>
        <a:bodyPr/>
        <a:lstStyle/>
        <a:p>
          <a:endParaRPr lang="tr-TR">
            <a:latin typeface="Arial" pitchFamily="34" charset="0"/>
            <a:cs typeface="Arial" pitchFamily="34" charset="0"/>
          </a:endParaRPr>
        </a:p>
      </dgm:t>
    </dgm:pt>
    <dgm:pt modelId="{6A2885EE-05AE-4B19-83E1-BB08BBD6174F}">
      <dgm:prSet phldrT="[Metin]" custT="1"/>
      <dgm:spPr/>
      <dgm:t>
        <a:bodyPr/>
        <a:lstStyle/>
        <a:p>
          <a:r>
            <a:rPr lang="tr-TR" altLang="tr-TR" sz="2000" dirty="0" smtClean="0">
              <a:latin typeface="Arial" pitchFamily="34" charset="0"/>
              <a:cs typeface="Arial" pitchFamily="34" charset="0"/>
            </a:rPr>
            <a:t>D Sınıfı Hafif Metal Yangınları</a:t>
          </a:r>
          <a:endParaRPr lang="tr-TR" sz="2000" dirty="0">
            <a:solidFill>
              <a:schemeClr val="tx1"/>
            </a:solidFill>
            <a:latin typeface="Arial" pitchFamily="34" charset="0"/>
            <a:cs typeface="Arial" pitchFamily="34" charset="0"/>
          </a:endParaRPr>
        </a:p>
      </dgm:t>
    </dgm:pt>
    <dgm:pt modelId="{A7EC3B03-DD32-4E9B-9362-3B7087D9A995}" type="parTrans" cxnId="{CD9C80D0-99F0-405A-9222-45FCCB2394CF}">
      <dgm:prSet/>
      <dgm:spPr/>
      <dgm:t>
        <a:bodyPr/>
        <a:lstStyle/>
        <a:p>
          <a:endParaRPr lang="tr-TR">
            <a:latin typeface="Arial" pitchFamily="34" charset="0"/>
            <a:cs typeface="Arial" pitchFamily="34" charset="0"/>
          </a:endParaRPr>
        </a:p>
      </dgm:t>
    </dgm:pt>
    <dgm:pt modelId="{4FA15CE6-7364-44B8-A2E5-4542B294DC91}" type="sibTrans" cxnId="{CD9C80D0-99F0-405A-9222-45FCCB2394CF}">
      <dgm:prSet/>
      <dgm:spPr/>
      <dgm:t>
        <a:bodyPr/>
        <a:lstStyle/>
        <a:p>
          <a:endParaRPr lang="tr-TR">
            <a:latin typeface="Arial" pitchFamily="34" charset="0"/>
            <a:cs typeface="Arial" pitchFamily="34" charset="0"/>
          </a:endParaRPr>
        </a:p>
      </dgm:t>
    </dgm:pt>
    <dgm:pt modelId="{92F4E085-6FF8-4508-ACD4-A61CCAE6E96C}">
      <dgm:prSet phldrT="[Metin]" custT="1"/>
      <dgm:spPr/>
      <dgm:t>
        <a:bodyPr/>
        <a:lstStyle/>
        <a:p>
          <a:r>
            <a:rPr lang="tr-TR" altLang="tr-TR" sz="2000" dirty="0" smtClean="0">
              <a:latin typeface="Arial" pitchFamily="34" charset="0"/>
              <a:cs typeface="Arial" pitchFamily="34" charset="0"/>
            </a:rPr>
            <a:t>A Sınıfı Katı Madde Yangınları</a:t>
          </a:r>
          <a:endParaRPr lang="tr-TR" sz="2000" dirty="0">
            <a:solidFill>
              <a:schemeClr val="tx1"/>
            </a:solidFill>
            <a:latin typeface="Arial" pitchFamily="34" charset="0"/>
            <a:cs typeface="Arial" pitchFamily="34" charset="0"/>
          </a:endParaRPr>
        </a:p>
      </dgm:t>
    </dgm:pt>
    <dgm:pt modelId="{8E51611A-C37D-4D7F-9AB4-FF3B12AC605E}" type="parTrans" cxnId="{7A530575-5753-4C3A-A59E-9E9B0110A916}">
      <dgm:prSet/>
      <dgm:spPr/>
      <dgm:t>
        <a:bodyPr/>
        <a:lstStyle/>
        <a:p>
          <a:endParaRPr lang="tr-TR">
            <a:latin typeface="Arial" pitchFamily="34" charset="0"/>
            <a:cs typeface="Arial" pitchFamily="34" charset="0"/>
          </a:endParaRPr>
        </a:p>
      </dgm:t>
    </dgm:pt>
    <dgm:pt modelId="{4F886E35-3B47-4E4B-88EB-CDCE0B7EFFA6}" type="sibTrans" cxnId="{7A530575-5753-4C3A-A59E-9E9B0110A916}">
      <dgm:prSet/>
      <dgm:spPr/>
      <dgm:t>
        <a:bodyPr/>
        <a:lstStyle/>
        <a:p>
          <a:endParaRPr lang="tr-TR">
            <a:latin typeface="Arial" pitchFamily="34" charset="0"/>
            <a:cs typeface="Arial" pitchFamily="34" charset="0"/>
          </a:endParaRPr>
        </a:p>
      </dgm:t>
    </dgm:pt>
    <dgm:pt modelId="{1D6917FA-6D98-4AB5-B63F-9B58FBA964DA}">
      <dgm:prSet custT="1"/>
      <dgm:spPr/>
      <dgm:t>
        <a:bodyPr/>
        <a:lstStyle/>
        <a:p>
          <a:r>
            <a:rPr lang="tr-TR" altLang="tr-TR" sz="2000" dirty="0" smtClean="0">
              <a:latin typeface="Arial" pitchFamily="34" charset="0"/>
              <a:cs typeface="Arial" pitchFamily="34" charset="0"/>
            </a:rPr>
            <a:t>B Sınıfı Sıvı Madde Yangınları</a:t>
          </a:r>
          <a:endParaRPr lang="tr-TR" sz="2000" dirty="0">
            <a:solidFill>
              <a:schemeClr val="tx1"/>
            </a:solidFill>
            <a:latin typeface="Arial" pitchFamily="34" charset="0"/>
            <a:cs typeface="Arial" pitchFamily="34" charset="0"/>
          </a:endParaRPr>
        </a:p>
      </dgm:t>
    </dgm:pt>
    <dgm:pt modelId="{A8F1D799-3E0B-4F34-82C1-0EAB52723ADC}" type="parTrans" cxnId="{1D9D8DE7-F860-40A9-B535-FAE230F15781}">
      <dgm:prSet/>
      <dgm:spPr/>
      <dgm:t>
        <a:bodyPr/>
        <a:lstStyle/>
        <a:p>
          <a:endParaRPr lang="tr-TR">
            <a:latin typeface="Arial" pitchFamily="34" charset="0"/>
            <a:cs typeface="Arial" pitchFamily="34" charset="0"/>
          </a:endParaRPr>
        </a:p>
      </dgm:t>
    </dgm:pt>
    <dgm:pt modelId="{D61A9D63-0581-4654-99DB-C3C080D6AC14}" type="sibTrans" cxnId="{1D9D8DE7-F860-40A9-B535-FAE230F15781}">
      <dgm:prSet/>
      <dgm:spPr/>
      <dgm:t>
        <a:bodyPr/>
        <a:lstStyle/>
        <a:p>
          <a:endParaRPr lang="tr-TR">
            <a:latin typeface="Arial" pitchFamily="34" charset="0"/>
            <a:cs typeface="Arial" pitchFamily="34" charset="0"/>
          </a:endParaRPr>
        </a:p>
      </dgm:t>
    </dgm:pt>
    <dgm:pt modelId="{4B4D6211-5AF0-4FC2-9949-B95315EA9951}" type="pres">
      <dgm:prSet presAssocID="{D2C58400-0896-4DC8-927D-F99F41059C82}" presName="Name0" presStyleCnt="0">
        <dgm:presLayoutVars>
          <dgm:chMax val="1"/>
          <dgm:dir/>
          <dgm:animLvl val="ctr"/>
          <dgm:resizeHandles val="exact"/>
        </dgm:presLayoutVars>
      </dgm:prSet>
      <dgm:spPr/>
      <dgm:t>
        <a:bodyPr/>
        <a:lstStyle/>
        <a:p>
          <a:endParaRPr lang="tr-TR"/>
        </a:p>
      </dgm:t>
    </dgm:pt>
    <dgm:pt modelId="{306AE8F0-851E-4D2A-927A-692DF0460A62}" type="pres">
      <dgm:prSet presAssocID="{84ECDB5D-D2BC-4721-B4C5-91E2C9829105}" presName="centerShape" presStyleLbl="node0" presStyleIdx="0" presStyleCnt="1" custScaleX="116486" custScaleY="128207" custLinFactNeighborX="-1841" custLinFactNeighborY="6232"/>
      <dgm:spPr/>
      <dgm:t>
        <a:bodyPr/>
        <a:lstStyle/>
        <a:p>
          <a:endParaRPr lang="tr-TR"/>
        </a:p>
      </dgm:t>
    </dgm:pt>
    <dgm:pt modelId="{1C2ED758-B5C9-4DE5-BF22-6E6E484AEFC2}" type="pres">
      <dgm:prSet presAssocID="{1D6917FA-6D98-4AB5-B63F-9B58FBA964DA}" presName="node" presStyleLbl="node1" presStyleIdx="0" presStyleCnt="4" custScaleX="150492" custScaleY="123970" custRadScaleRad="91455" custRadScaleInc="14382">
        <dgm:presLayoutVars>
          <dgm:bulletEnabled val="1"/>
        </dgm:presLayoutVars>
      </dgm:prSet>
      <dgm:spPr/>
      <dgm:t>
        <a:bodyPr/>
        <a:lstStyle/>
        <a:p>
          <a:endParaRPr lang="tr-TR"/>
        </a:p>
      </dgm:t>
    </dgm:pt>
    <dgm:pt modelId="{3CB5FCE3-275C-4747-A89D-2CD144E4DDDD}" type="pres">
      <dgm:prSet presAssocID="{1D6917FA-6D98-4AB5-B63F-9B58FBA964DA}" presName="dummy" presStyleCnt="0"/>
      <dgm:spPr/>
    </dgm:pt>
    <dgm:pt modelId="{44CED7CB-193A-4D8D-8B2A-99A0FFC7F147}" type="pres">
      <dgm:prSet presAssocID="{D61A9D63-0581-4654-99DB-C3C080D6AC14}" presName="sibTrans" presStyleLbl="sibTrans2D1" presStyleIdx="0" presStyleCnt="4"/>
      <dgm:spPr/>
      <dgm:t>
        <a:bodyPr/>
        <a:lstStyle/>
        <a:p>
          <a:endParaRPr lang="tr-TR"/>
        </a:p>
      </dgm:t>
    </dgm:pt>
    <dgm:pt modelId="{FBE04408-4729-4F37-B604-867221F30FA8}" type="pres">
      <dgm:prSet presAssocID="{DFBB4F06-D0D4-4605-A365-906A0308318E}" presName="node" presStyleLbl="node1" presStyleIdx="1" presStyleCnt="4" custScaleX="144344" custScaleY="136045" custRadScaleRad="128584" custRadScaleInc="-7947">
        <dgm:presLayoutVars>
          <dgm:bulletEnabled val="1"/>
        </dgm:presLayoutVars>
      </dgm:prSet>
      <dgm:spPr/>
      <dgm:t>
        <a:bodyPr/>
        <a:lstStyle/>
        <a:p>
          <a:endParaRPr lang="tr-TR"/>
        </a:p>
      </dgm:t>
    </dgm:pt>
    <dgm:pt modelId="{CD0A4AEE-5075-443C-A85B-11CBD83EE260}" type="pres">
      <dgm:prSet presAssocID="{DFBB4F06-D0D4-4605-A365-906A0308318E}" presName="dummy" presStyleCnt="0"/>
      <dgm:spPr/>
    </dgm:pt>
    <dgm:pt modelId="{D5E854FC-EA3D-4B87-A1DD-7F69B52EAE83}" type="pres">
      <dgm:prSet presAssocID="{55689C46-0200-4087-B8C3-7D226EB4357D}" presName="sibTrans" presStyleLbl="sibTrans2D1" presStyleIdx="1" presStyleCnt="4"/>
      <dgm:spPr/>
      <dgm:t>
        <a:bodyPr/>
        <a:lstStyle/>
        <a:p>
          <a:endParaRPr lang="tr-TR"/>
        </a:p>
      </dgm:t>
    </dgm:pt>
    <dgm:pt modelId="{BE18E48E-B39C-4207-93F1-418EA4989644}" type="pres">
      <dgm:prSet presAssocID="{6A2885EE-05AE-4B19-83E1-BB08BBD6174F}" presName="node" presStyleLbl="node1" presStyleIdx="2" presStyleCnt="4" custScaleX="159727" custScaleY="120692" custRadScaleRad="96855" custRadScaleInc="6392">
        <dgm:presLayoutVars>
          <dgm:bulletEnabled val="1"/>
        </dgm:presLayoutVars>
      </dgm:prSet>
      <dgm:spPr/>
      <dgm:t>
        <a:bodyPr/>
        <a:lstStyle/>
        <a:p>
          <a:endParaRPr lang="tr-TR"/>
        </a:p>
      </dgm:t>
    </dgm:pt>
    <dgm:pt modelId="{5BC2024A-810C-48DF-821A-5E0CF0574832}" type="pres">
      <dgm:prSet presAssocID="{6A2885EE-05AE-4B19-83E1-BB08BBD6174F}" presName="dummy" presStyleCnt="0"/>
      <dgm:spPr/>
    </dgm:pt>
    <dgm:pt modelId="{4F1733E2-7695-4C24-AA98-E79DE5A046E0}" type="pres">
      <dgm:prSet presAssocID="{4FA15CE6-7364-44B8-A2E5-4542B294DC91}" presName="sibTrans" presStyleLbl="sibTrans2D1" presStyleIdx="2" presStyleCnt="4"/>
      <dgm:spPr/>
      <dgm:t>
        <a:bodyPr/>
        <a:lstStyle/>
        <a:p>
          <a:endParaRPr lang="tr-TR"/>
        </a:p>
      </dgm:t>
    </dgm:pt>
    <dgm:pt modelId="{A20AEA26-1A69-4FA5-B7FE-FADFB388979F}" type="pres">
      <dgm:prSet presAssocID="{92F4E085-6FF8-4508-ACD4-A61CCAE6E96C}" presName="node" presStyleLbl="node1" presStyleIdx="3" presStyleCnt="4" custScaleX="158635" custScaleY="116532" custRadScaleRad="127128" custRadScaleInc="-3896">
        <dgm:presLayoutVars>
          <dgm:bulletEnabled val="1"/>
        </dgm:presLayoutVars>
      </dgm:prSet>
      <dgm:spPr/>
      <dgm:t>
        <a:bodyPr/>
        <a:lstStyle/>
        <a:p>
          <a:endParaRPr lang="tr-TR"/>
        </a:p>
      </dgm:t>
    </dgm:pt>
    <dgm:pt modelId="{A0D84DAD-534A-4B4F-983E-08C0363FD438}" type="pres">
      <dgm:prSet presAssocID="{92F4E085-6FF8-4508-ACD4-A61CCAE6E96C}" presName="dummy" presStyleCnt="0"/>
      <dgm:spPr/>
    </dgm:pt>
    <dgm:pt modelId="{57B0A289-7A57-4E7D-B1B9-5A3FF5B04105}" type="pres">
      <dgm:prSet presAssocID="{4F886E35-3B47-4E4B-88EB-CDCE0B7EFFA6}" presName="sibTrans" presStyleLbl="sibTrans2D1" presStyleIdx="3" presStyleCnt="4"/>
      <dgm:spPr/>
      <dgm:t>
        <a:bodyPr/>
        <a:lstStyle/>
        <a:p>
          <a:endParaRPr lang="tr-TR"/>
        </a:p>
      </dgm:t>
    </dgm:pt>
  </dgm:ptLst>
  <dgm:cxnLst>
    <dgm:cxn modelId="{1D9D8DE7-F860-40A9-B535-FAE230F15781}" srcId="{84ECDB5D-D2BC-4721-B4C5-91E2C9829105}" destId="{1D6917FA-6D98-4AB5-B63F-9B58FBA964DA}" srcOrd="0" destOrd="0" parTransId="{A8F1D799-3E0B-4F34-82C1-0EAB52723ADC}" sibTransId="{D61A9D63-0581-4654-99DB-C3C080D6AC14}"/>
    <dgm:cxn modelId="{32684A04-714C-492C-8C39-B4831407DCFB}" type="presOf" srcId="{4FA15CE6-7364-44B8-A2E5-4542B294DC91}" destId="{4F1733E2-7695-4C24-AA98-E79DE5A046E0}" srcOrd="0" destOrd="0" presId="urn:microsoft.com/office/officeart/2005/8/layout/radial6"/>
    <dgm:cxn modelId="{4BD984D4-63C8-4208-87DA-3CE003EBCD4E}" type="presOf" srcId="{D61A9D63-0581-4654-99DB-C3C080D6AC14}" destId="{44CED7CB-193A-4D8D-8B2A-99A0FFC7F147}" srcOrd="0" destOrd="0" presId="urn:microsoft.com/office/officeart/2005/8/layout/radial6"/>
    <dgm:cxn modelId="{CD9C80D0-99F0-405A-9222-45FCCB2394CF}" srcId="{84ECDB5D-D2BC-4721-B4C5-91E2C9829105}" destId="{6A2885EE-05AE-4B19-83E1-BB08BBD6174F}" srcOrd="2" destOrd="0" parTransId="{A7EC3B03-DD32-4E9B-9362-3B7087D9A995}" sibTransId="{4FA15CE6-7364-44B8-A2E5-4542B294DC91}"/>
    <dgm:cxn modelId="{8550E539-7930-4D7A-A912-29F411792124}" type="presOf" srcId="{6A2885EE-05AE-4B19-83E1-BB08BBD6174F}" destId="{BE18E48E-B39C-4207-93F1-418EA4989644}" srcOrd="0" destOrd="0" presId="urn:microsoft.com/office/officeart/2005/8/layout/radial6"/>
    <dgm:cxn modelId="{7A530575-5753-4C3A-A59E-9E9B0110A916}" srcId="{84ECDB5D-D2BC-4721-B4C5-91E2C9829105}" destId="{92F4E085-6FF8-4508-ACD4-A61CCAE6E96C}" srcOrd="3" destOrd="0" parTransId="{8E51611A-C37D-4D7F-9AB4-FF3B12AC605E}" sibTransId="{4F886E35-3B47-4E4B-88EB-CDCE0B7EFFA6}"/>
    <dgm:cxn modelId="{8DAD0B5E-ECBB-4D52-9981-EB4110C9906B}" srcId="{D2C58400-0896-4DC8-927D-F99F41059C82}" destId="{84ECDB5D-D2BC-4721-B4C5-91E2C9829105}" srcOrd="0" destOrd="0" parTransId="{970084D9-274E-4DD2-869F-E00841C0BC60}" sibTransId="{4E40AABA-8029-463F-99AF-29FDB6B91429}"/>
    <dgm:cxn modelId="{E01A8BE5-8404-4C89-89DF-1901ADB0B646}" type="presOf" srcId="{55689C46-0200-4087-B8C3-7D226EB4357D}" destId="{D5E854FC-EA3D-4B87-A1DD-7F69B52EAE83}" srcOrd="0" destOrd="0" presId="urn:microsoft.com/office/officeart/2005/8/layout/radial6"/>
    <dgm:cxn modelId="{E132E1E8-F1BC-4F5A-8450-BEAA1A17EF94}" type="presOf" srcId="{D2C58400-0896-4DC8-927D-F99F41059C82}" destId="{4B4D6211-5AF0-4FC2-9949-B95315EA9951}" srcOrd="0" destOrd="0" presId="urn:microsoft.com/office/officeart/2005/8/layout/radial6"/>
    <dgm:cxn modelId="{782AD3AF-2068-4C61-931F-5052EF4171E0}" type="presOf" srcId="{84ECDB5D-D2BC-4721-B4C5-91E2C9829105}" destId="{306AE8F0-851E-4D2A-927A-692DF0460A62}" srcOrd="0" destOrd="0" presId="urn:microsoft.com/office/officeart/2005/8/layout/radial6"/>
    <dgm:cxn modelId="{EB73BC9C-54B7-4387-9180-2B2AD0FDE467}" srcId="{84ECDB5D-D2BC-4721-B4C5-91E2C9829105}" destId="{DFBB4F06-D0D4-4605-A365-906A0308318E}" srcOrd="1" destOrd="0" parTransId="{FA95C229-AAAE-45C3-81EE-B57EA7EC17B3}" sibTransId="{55689C46-0200-4087-B8C3-7D226EB4357D}"/>
    <dgm:cxn modelId="{48382247-22B3-4898-BFC1-D9DB04B29CFA}" type="presOf" srcId="{DFBB4F06-D0D4-4605-A365-906A0308318E}" destId="{FBE04408-4729-4F37-B604-867221F30FA8}" srcOrd="0" destOrd="0" presId="urn:microsoft.com/office/officeart/2005/8/layout/radial6"/>
    <dgm:cxn modelId="{DD9F491A-507F-4033-AA89-5975721F33E8}" type="presOf" srcId="{4F886E35-3B47-4E4B-88EB-CDCE0B7EFFA6}" destId="{57B0A289-7A57-4E7D-B1B9-5A3FF5B04105}" srcOrd="0" destOrd="0" presId="urn:microsoft.com/office/officeart/2005/8/layout/radial6"/>
    <dgm:cxn modelId="{570E2497-6E92-4380-906C-651B2CDD4EBC}" type="presOf" srcId="{92F4E085-6FF8-4508-ACD4-A61CCAE6E96C}" destId="{A20AEA26-1A69-4FA5-B7FE-FADFB388979F}" srcOrd="0" destOrd="0" presId="urn:microsoft.com/office/officeart/2005/8/layout/radial6"/>
    <dgm:cxn modelId="{6C7E729D-080C-4AB5-86D7-0B0D982F62F3}" type="presOf" srcId="{1D6917FA-6D98-4AB5-B63F-9B58FBA964DA}" destId="{1C2ED758-B5C9-4DE5-BF22-6E6E484AEFC2}" srcOrd="0" destOrd="0" presId="urn:microsoft.com/office/officeart/2005/8/layout/radial6"/>
    <dgm:cxn modelId="{2531527E-B1C4-4A94-9EAB-EDA64B5594E7}" type="presParOf" srcId="{4B4D6211-5AF0-4FC2-9949-B95315EA9951}" destId="{306AE8F0-851E-4D2A-927A-692DF0460A62}" srcOrd="0" destOrd="0" presId="urn:microsoft.com/office/officeart/2005/8/layout/radial6"/>
    <dgm:cxn modelId="{1475F0BF-A9E6-4C43-91D7-3380BA8EABE0}" type="presParOf" srcId="{4B4D6211-5AF0-4FC2-9949-B95315EA9951}" destId="{1C2ED758-B5C9-4DE5-BF22-6E6E484AEFC2}" srcOrd="1" destOrd="0" presId="urn:microsoft.com/office/officeart/2005/8/layout/radial6"/>
    <dgm:cxn modelId="{72371C72-4DA0-44DB-8BAB-4E2BC8379D63}" type="presParOf" srcId="{4B4D6211-5AF0-4FC2-9949-B95315EA9951}" destId="{3CB5FCE3-275C-4747-A89D-2CD144E4DDDD}" srcOrd="2" destOrd="0" presId="urn:microsoft.com/office/officeart/2005/8/layout/radial6"/>
    <dgm:cxn modelId="{9D9B75F3-49F6-4895-BC9F-743F99CAEB20}" type="presParOf" srcId="{4B4D6211-5AF0-4FC2-9949-B95315EA9951}" destId="{44CED7CB-193A-4D8D-8B2A-99A0FFC7F147}" srcOrd="3" destOrd="0" presId="urn:microsoft.com/office/officeart/2005/8/layout/radial6"/>
    <dgm:cxn modelId="{460C43F5-58C8-4151-A276-4EBC02C53AA3}" type="presParOf" srcId="{4B4D6211-5AF0-4FC2-9949-B95315EA9951}" destId="{FBE04408-4729-4F37-B604-867221F30FA8}" srcOrd="4" destOrd="0" presId="urn:microsoft.com/office/officeart/2005/8/layout/radial6"/>
    <dgm:cxn modelId="{446682C0-5D21-4C39-BD86-6BF7E727811C}" type="presParOf" srcId="{4B4D6211-5AF0-4FC2-9949-B95315EA9951}" destId="{CD0A4AEE-5075-443C-A85B-11CBD83EE260}" srcOrd="5" destOrd="0" presId="urn:microsoft.com/office/officeart/2005/8/layout/radial6"/>
    <dgm:cxn modelId="{20617482-23ED-4464-9A90-37422873CB75}" type="presParOf" srcId="{4B4D6211-5AF0-4FC2-9949-B95315EA9951}" destId="{D5E854FC-EA3D-4B87-A1DD-7F69B52EAE83}" srcOrd="6" destOrd="0" presId="urn:microsoft.com/office/officeart/2005/8/layout/radial6"/>
    <dgm:cxn modelId="{2D58CF30-DE1F-4EB0-A50B-88635FE02FD9}" type="presParOf" srcId="{4B4D6211-5AF0-4FC2-9949-B95315EA9951}" destId="{BE18E48E-B39C-4207-93F1-418EA4989644}" srcOrd="7" destOrd="0" presId="urn:microsoft.com/office/officeart/2005/8/layout/radial6"/>
    <dgm:cxn modelId="{57AEC8A5-B49A-4AAE-86DB-ABF646482B96}" type="presParOf" srcId="{4B4D6211-5AF0-4FC2-9949-B95315EA9951}" destId="{5BC2024A-810C-48DF-821A-5E0CF0574832}" srcOrd="8" destOrd="0" presId="urn:microsoft.com/office/officeart/2005/8/layout/radial6"/>
    <dgm:cxn modelId="{66E677C2-B801-4645-8426-9A53FB58CC02}" type="presParOf" srcId="{4B4D6211-5AF0-4FC2-9949-B95315EA9951}" destId="{4F1733E2-7695-4C24-AA98-E79DE5A046E0}" srcOrd="9" destOrd="0" presId="urn:microsoft.com/office/officeart/2005/8/layout/radial6"/>
    <dgm:cxn modelId="{D93EC609-93AD-4E6D-9E7C-C8B141C11ADB}" type="presParOf" srcId="{4B4D6211-5AF0-4FC2-9949-B95315EA9951}" destId="{A20AEA26-1A69-4FA5-B7FE-FADFB388979F}" srcOrd="10" destOrd="0" presId="urn:microsoft.com/office/officeart/2005/8/layout/radial6"/>
    <dgm:cxn modelId="{88DA4FD4-8927-45A8-9F35-724C941513A5}" type="presParOf" srcId="{4B4D6211-5AF0-4FC2-9949-B95315EA9951}" destId="{A0D84DAD-534A-4B4F-983E-08C0363FD438}" srcOrd="11" destOrd="0" presId="urn:microsoft.com/office/officeart/2005/8/layout/radial6"/>
    <dgm:cxn modelId="{A3A72B48-9FD7-47F9-AF65-93D2F3491C5C}" type="presParOf" srcId="{4B4D6211-5AF0-4FC2-9949-B95315EA9951}" destId="{57B0A289-7A57-4E7D-B1B9-5A3FF5B04105}" srcOrd="12" destOrd="0" presId="urn:microsoft.com/office/officeart/2005/8/layout/radial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E600CA-BEC6-4722-9A4B-1186C76A12D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3135D239-B424-4B99-BA6D-66A1F2A7ADEC}">
      <dgm:prSet phldrT="[Metin]" custT="1"/>
      <dgm:spPr/>
      <dgm:t>
        <a:bodyPr/>
        <a:lstStyle/>
        <a:p>
          <a:r>
            <a:rPr lang="tr-TR" altLang="tr-TR" sz="2400" dirty="0" smtClean="0">
              <a:latin typeface="Arial" pitchFamily="34" charset="0"/>
              <a:cs typeface="Arial" pitchFamily="34" charset="0"/>
            </a:rPr>
            <a:t>Sakin olunmalı,</a:t>
          </a:r>
          <a:endParaRPr lang="tr-TR" sz="2400" dirty="0">
            <a:latin typeface="Arial" pitchFamily="34" charset="0"/>
            <a:cs typeface="Arial" pitchFamily="34" charset="0"/>
          </a:endParaRPr>
        </a:p>
      </dgm:t>
    </dgm:pt>
    <dgm:pt modelId="{0591FC50-C678-49C5-83CD-D66ABF636C39}" type="parTrans" cxnId="{F1916761-2FD9-4634-854F-802ECB7408FC}">
      <dgm:prSet/>
      <dgm:spPr/>
      <dgm:t>
        <a:bodyPr/>
        <a:lstStyle/>
        <a:p>
          <a:endParaRPr lang="tr-TR" sz="2400">
            <a:latin typeface="Arial" pitchFamily="34" charset="0"/>
            <a:cs typeface="Arial" pitchFamily="34" charset="0"/>
          </a:endParaRPr>
        </a:p>
      </dgm:t>
    </dgm:pt>
    <dgm:pt modelId="{6914E7CC-8AF7-434D-9A83-D1D012AB1BD5}" type="sibTrans" cxnId="{F1916761-2FD9-4634-854F-802ECB7408FC}">
      <dgm:prSet/>
      <dgm:spPr/>
      <dgm:t>
        <a:bodyPr/>
        <a:lstStyle/>
        <a:p>
          <a:endParaRPr lang="tr-TR" sz="2400">
            <a:latin typeface="Arial" pitchFamily="34" charset="0"/>
            <a:cs typeface="Arial" pitchFamily="34" charset="0"/>
          </a:endParaRPr>
        </a:p>
      </dgm:t>
    </dgm:pt>
    <dgm:pt modelId="{302B48BD-3B9D-4DD1-A2BF-C89B9CE792E1}">
      <dgm:prSet phldrT="[Metin]" phldr="1" custT="1"/>
      <dgm:spPr>
        <a:solidFill>
          <a:schemeClr val="accent2">
            <a:lumMod val="75000"/>
          </a:schemeClr>
        </a:solidFill>
      </dgm:spPr>
      <dgm:t>
        <a:bodyPr/>
        <a:lstStyle/>
        <a:p>
          <a:endParaRPr lang="tr-TR" sz="2400" dirty="0">
            <a:latin typeface="Arial" pitchFamily="34" charset="0"/>
            <a:cs typeface="Arial" pitchFamily="34" charset="0"/>
          </a:endParaRPr>
        </a:p>
      </dgm:t>
    </dgm:pt>
    <dgm:pt modelId="{F4926DBD-474D-4835-9372-D3AA7F20CA8C}" type="parTrans" cxnId="{B36B1569-327C-4DA5-BB96-FEFD99987F95}">
      <dgm:prSet/>
      <dgm:spPr/>
      <dgm:t>
        <a:bodyPr/>
        <a:lstStyle/>
        <a:p>
          <a:endParaRPr lang="tr-TR" sz="2400">
            <a:latin typeface="Arial" pitchFamily="34" charset="0"/>
            <a:cs typeface="Arial" pitchFamily="34" charset="0"/>
          </a:endParaRPr>
        </a:p>
      </dgm:t>
    </dgm:pt>
    <dgm:pt modelId="{D97E9A11-8D24-4ABF-A29C-5230A3E4C5A0}" type="sibTrans" cxnId="{B36B1569-327C-4DA5-BB96-FEFD99987F95}">
      <dgm:prSet/>
      <dgm:spPr/>
      <dgm:t>
        <a:bodyPr/>
        <a:lstStyle/>
        <a:p>
          <a:endParaRPr lang="tr-TR" sz="2400">
            <a:latin typeface="Arial" pitchFamily="34" charset="0"/>
            <a:cs typeface="Arial" pitchFamily="34" charset="0"/>
          </a:endParaRPr>
        </a:p>
      </dgm:t>
    </dgm:pt>
    <dgm:pt modelId="{3258B443-2F3A-4367-884F-E23E21C03005}">
      <dgm:prSet phldrT="[Metin]" custT="1"/>
      <dgm:spPr/>
      <dgm:t>
        <a:bodyPr/>
        <a:lstStyle/>
        <a:p>
          <a:r>
            <a:rPr lang="tr-TR" altLang="tr-TR" sz="2400" dirty="0" smtClean="0">
              <a:latin typeface="Arial" pitchFamily="34" charset="0"/>
              <a:cs typeface="Arial" pitchFamily="34" charset="0"/>
            </a:rPr>
            <a:t>Bulunulan yerde yangın ihbar düğmesi varsa ona basılmalı,</a:t>
          </a:r>
          <a:endParaRPr lang="tr-TR" sz="2400" dirty="0">
            <a:latin typeface="Arial" pitchFamily="34" charset="0"/>
            <a:cs typeface="Arial" pitchFamily="34" charset="0"/>
          </a:endParaRPr>
        </a:p>
      </dgm:t>
    </dgm:pt>
    <dgm:pt modelId="{54199B32-FE55-4D82-A51D-B829DB82FFA8}" type="parTrans" cxnId="{BD0187FD-D339-4005-AF05-B052E8C798B8}">
      <dgm:prSet/>
      <dgm:spPr/>
      <dgm:t>
        <a:bodyPr/>
        <a:lstStyle/>
        <a:p>
          <a:endParaRPr lang="tr-TR" sz="2400">
            <a:latin typeface="Arial" pitchFamily="34" charset="0"/>
            <a:cs typeface="Arial" pitchFamily="34" charset="0"/>
          </a:endParaRPr>
        </a:p>
      </dgm:t>
    </dgm:pt>
    <dgm:pt modelId="{033442AF-791A-486B-B256-1712084AAC74}" type="sibTrans" cxnId="{BD0187FD-D339-4005-AF05-B052E8C798B8}">
      <dgm:prSet/>
      <dgm:spPr/>
      <dgm:t>
        <a:bodyPr/>
        <a:lstStyle/>
        <a:p>
          <a:endParaRPr lang="tr-TR" sz="2400">
            <a:latin typeface="Arial" pitchFamily="34" charset="0"/>
            <a:cs typeface="Arial" pitchFamily="34" charset="0"/>
          </a:endParaRPr>
        </a:p>
      </dgm:t>
    </dgm:pt>
    <dgm:pt modelId="{1546D5A2-6DAC-4B70-9719-6358DBECA3B6}">
      <dgm:prSet phldrT="[Metin]" custT="1"/>
      <dgm:spPr/>
      <dgm:t>
        <a:bodyPr/>
        <a:lstStyle/>
        <a:p>
          <a:r>
            <a:rPr lang="tr-TR" altLang="tr-TR" sz="2400" dirty="0" smtClean="0">
              <a:latin typeface="Arial" pitchFamily="34" charset="0"/>
              <a:cs typeface="Arial" pitchFamily="34" charset="0"/>
            </a:rPr>
            <a:t>Mümkünse yangın cinsi (Bina, benzin, araç vb.) bildirilmeli,</a:t>
          </a:r>
          <a:endParaRPr lang="tr-TR" sz="2400" dirty="0">
            <a:latin typeface="Arial" pitchFamily="34" charset="0"/>
            <a:cs typeface="Arial" pitchFamily="34" charset="0"/>
          </a:endParaRPr>
        </a:p>
      </dgm:t>
    </dgm:pt>
    <dgm:pt modelId="{D88AD4F2-06C8-43B7-A0CB-629104AC6A1D}" type="parTrans" cxnId="{365B3919-6B2A-4650-87AB-931EA66938B8}">
      <dgm:prSet/>
      <dgm:spPr/>
      <dgm:t>
        <a:bodyPr/>
        <a:lstStyle/>
        <a:p>
          <a:endParaRPr lang="tr-TR" sz="2400">
            <a:latin typeface="Arial" pitchFamily="34" charset="0"/>
            <a:cs typeface="Arial" pitchFamily="34" charset="0"/>
          </a:endParaRPr>
        </a:p>
      </dgm:t>
    </dgm:pt>
    <dgm:pt modelId="{D207688A-515F-4CDC-862A-7618AF0DD2A1}" type="sibTrans" cxnId="{365B3919-6B2A-4650-87AB-931EA66938B8}">
      <dgm:prSet/>
      <dgm:spPr/>
      <dgm:t>
        <a:bodyPr/>
        <a:lstStyle/>
        <a:p>
          <a:endParaRPr lang="tr-TR" sz="2400">
            <a:latin typeface="Arial" pitchFamily="34" charset="0"/>
            <a:cs typeface="Arial" pitchFamily="34" charset="0"/>
          </a:endParaRPr>
        </a:p>
      </dgm:t>
    </dgm:pt>
    <dgm:pt modelId="{6AC9983E-D0CB-4278-986E-C0A42DA821CC}">
      <dgm:prSet custT="1"/>
      <dgm:spPr>
        <a:solidFill>
          <a:schemeClr val="accent2">
            <a:lumMod val="40000"/>
            <a:lumOff val="60000"/>
          </a:schemeClr>
        </a:solidFill>
      </dgm:spPr>
      <dgm:t>
        <a:bodyPr/>
        <a:lstStyle/>
        <a:p>
          <a:endParaRPr lang="tr-TR" sz="2400" dirty="0">
            <a:latin typeface="Arial" pitchFamily="34" charset="0"/>
            <a:cs typeface="Arial" pitchFamily="34" charset="0"/>
          </a:endParaRPr>
        </a:p>
      </dgm:t>
    </dgm:pt>
    <dgm:pt modelId="{ADAF25A2-3459-4C3C-8D97-0913D527BE5E}" type="parTrans" cxnId="{1DC17EB4-4DD1-4F3B-9D95-06D50464999E}">
      <dgm:prSet/>
      <dgm:spPr/>
      <dgm:t>
        <a:bodyPr/>
        <a:lstStyle/>
        <a:p>
          <a:endParaRPr lang="tr-TR" sz="2400">
            <a:latin typeface="Arial" pitchFamily="34" charset="0"/>
            <a:cs typeface="Arial" pitchFamily="34" charset="0"/>
          </a:endParaRPr>
        </a:p>
      </dgm:t>
    </dgm:pt>
    <dgm:pt modelId="{5DB9EB01-0F43-49C7-8F9B-2844D52D8463}" type="sibTrans" cxnId="{1DC17EB4-4DD1-4F3B-9D95-06D50464999E}">
      <dgm:prSet/>
      <dgm:spPr/>
      <dgm:t>
        <a:bodyPr/>
        <a:lstStyle/>
        <a:p>
          <a:endParaRPr lang="tr-TR" sz="2400">
            <a:latin typeface="Arial" pitchFamily="34" charset="0"/>
            <a:cs typeface="Arial" pitchFamily="34" charset="0"/>
          </a:endParaRPr>
        </a:p>
      </dgm:t>
    </dgm:pt>
    <dgm:pt modelId="{A8E3FC70-BDA3-4090-B59E-7ADC514A4238}">
      <dgm:prSet custT="1"/>
      <dgm:spPr>
        <a:solidFill>
          <a:schemeClr val="accent2">
            <a:lumMod val="60000"/>
            <a:lumOff val="40000"/>
          </a:schemeClr>
        </a:solidFill>
      </dgm:spPr>
      <dgm:t>
        <a:bodyPr/>
        <a:lstStyle/>
        <a:p>
          <a:endParaRPr lang="tr-TR" sz="2400" dirty="0">
            <a:latin typeface="Arial" pitchFamily="34" charset="0"/>
            <a:cs typeface="Arial" pitchFamily="34" charset="0"/>
          </a:endParaRPr>
        </a:p>
      </dgm:t>
    </dgm:pt>
    <dgm:pt modelId="{CAF97E25-B31E-4E97-89E9-9C111606BBCA}" type="parTrans" cxnId="{C9321E8F-32D4-4596-9F3B-DBE445AB1632}">
      <dgm:prSet/>
      <dgm:spPr/>
      <dgm:t>
        <a:bodyPr/>
        <a:lstStyle/>
        <a:p>
          <a:endParaRPr lang="tr-TR" sz="2400">
            <a:latin typeface="Arial" pitchFamily="34" charset="0"/>
            <a:cs typeface="Arial" pitchFamily="34" charset="0"/>
          </a:endParaRPr>
        </a:p>
      </dgm:t>
    </dgm:pt>
    <dgm:pt modelId="{B37853D1-4DD5-4297-9D96-AB026FC42051}" type="sibTrans" cxnId="{C9321E8F-32D4-4596-9F3B-DBE445AB1632}">
      <dgm:prSet/>
      <dgm:spPr/>
      <dgm:t>
        <a:bodyPr/>
        <a:lstStyle/>
        <a:p>
          <a:endParaRPr lang="tr-TR" sz="2400">
            <a:latin typeface="Arial" pitchFamily="34" charset="0"/>
            <a:cs typeface="Arial" pitchFamily="34" charset="0"/>
          </a:endParaRPr>
        </a:p>
      </dgm:t>
    </dgm:pt>
    <dgm:pt modelId="{4AC21B79-710F-49DC-8C4E-D18A17EA1153}">
      <dgm:prSet custT="1"/>
      <dgm:spPr/>
      <dgm:t>
        <a:bodyPr/>
        <a:lstStyle/>
        <a:p>
          <a:r>
            <a:rPr lang="tr-TR" altLang="tr-TR" sz="2400" dirty="0" smtClean="0">
              <a:latin typeface="Arial" pitchFamily="34" charset="0"/>
              <a:cs typeface="Arial" pitchFamily="34" charset="0"/>
            </a:rPr>
            <a:t>İtfaiyeye telefon edilmeli </a:t>
          </a:r>
          <a:r>
            <a:rPr lang="tr-TR" altLang="tr-TR" sz="2400" b="1" dirty="0" smtClean="0">
              <a:latin typeface="Arial" pitchFamily="34" charset="0"/>
              <a:cs typeface="Arial" pitchFamily="34" charset="0"/>
            </a:rPr>
            <a:t>(</a:t>
          </a:r>
          <a:r>
            <a:rPr lang="tr-TR" altLang="tr-TR" sz="2400" b="1" dirty="0" smtClean="0">
              <a:solidFill>
                <a:srgbClr val="FF0000"/>
              </a:solidFill>
              <a:latin typeface="Arial" pitchFamily="34" charset="0"/>
              <a:cs typeface="Arial" pitchFamily="34" charset="0"/>
            </a:rPr>
            <a:t>110</a:t>
          </a:r>
          <a:r>
            <a:rPr lang="tr-TR" altLang="tr-TR" sz="2400" b="1" dirty="0" smtClean="0">
              <a:latin typeface="Arial" pitchFamily="34" charset="0"/>
              <a:cs typeface="Arial" pitchFamily="34" charset="0"/>
            </a:rPr>
            <a:t>)</a:t>
          </a:r>
          <a:r>
            <a:rPr lang="tr-TR" altLang="tr-TR" sz="2400" dirty="0" smtClean="0">
              <a:latin typeface="Arial" pitchFamily="34" charset="0"/>
              <a:cs typeface="Arial" pitchFamily="34" charset="0"/>
            </a:rPr>
            <a:t> ve kurum amirine haber verilmeli,</a:t>
          </a:r>
          <a:endParaRPr lang="tr-TR" sz="2400" dirty="0">
            <a:latin typeface="Arial" pitchFamily="34" charset="0"/>
            <a:cs typeface="Arial" pitchFamily="34" charset="0"/>
          </a:endParaRPr>
        </a:p>
      </dgm:t>
    </dgm:pt>
    <dgm:pt modelId="{3A07648B-1A5A-4310-95EC-71C7BFBF270A}" type="parTrans" cxnId="{5B2B25A2-1418-4007-8C7C-DB32321C462D}">
      <dgm:prSet/>
      <dgm:spPr/>
      <dgm:t>
        <a:bodyPr/>
        <a:lstStyle/>
        <a:p>
          <a:endParaRPr lang="tr-TR" sz="2400">
            <a:latin typeface="Arial" pitchFamily="34" charset="0"/>
            <a:cs typeface="Arial" pitchFamily="34" charset="0"/>
          </a:endParaRPr>
        </a:p>
      </dgm:t>
    </dgm:pt>
    <dgm:pt modelId="{9BC27C7B-092E-42E1-A27B-8372FDB0BDBA}" type="sibTrans" cxnId="{5B2B25A2-1418-4007-8C7C-DB32321C462D}">
      <dgm:prSet/>
      <dgm:spPr/>
      <dgm:t>
        <a:bodyPr/>
        <a:lstStyle/>
        <a:p>
          <a:endParaRPr lang="tr-TR" sz="2400">
            <a:latin typeface="Arial" pitchFamily="34" charset="0"/>
            <a:cs typeface="Arial" pitchFamily="34" charset="0"/>
          </a:endParaRPr>
        </a:p>
      </dgm:t>
    </dgm:pt>
    <dgm:pt modelId="{ECDE280E-4C23-45FF-8B4B-5C0062CB5721}">
      <dgm:prSet custT="1"/>
      <dgm:spPr/>
      <dgm:t>
        <a:bodyPr/>
        <a:lstStyle/>
        <a:p>
          <a:r>
            <a:rPr lang="tr-TR" altLang="tr-TR" sz="2400" dirty="0" smtClean="0">
              <a:latin typeface="Arial" pitchFamily="34" charset="0"/>
              <a:cs typeface="Arial" pitchFamily="34" charset="0"/>
            </a:rPr>
            <a:t>Olayın adresi en kısa ve doğru şekilde bildirilmeli,</a:t>
          </a:r>
          <a:endParaRPr lang="tr-TR" sz="2400" dirty="0">
            <a:latin typeface="Arial" pitchFamily="34" charset="0"/>
            <a:cs typeface="Arial" pitchFamily="34" charset="0"/>
          </a:endParaRPr>
        </a:p>
      </dgm:t>
    </dgm:pt>
    <dgm:pt modelId="{626089E3-0423-41BB-AE8F-E43589D046E6}" type="parTrans" cxnId="{DEB00607-326A-419C-87BC-03C49DD22EAB}">
      <dgm:prSet/>
      <dgm:spPr/>
      <dgm:t>
        <a:bodyPr/>
        <a:lstStyle/>
        <a:p>
          <a:endParaRPr lang="tr-TR" sz="2400">
            <a:latin typeface="Arial" pitchFamily="34" charset="0"/>
            <a:cs typeface="Arial" pitchFamily="34" charset="0"/>
          </a:endParaRPr>
        </a:p>
      </dgm:t>
    </dgm:pt>
    <dgm:pt modelId="{E1102FF6-4776-4309-B286-5C0D539E8D62}" type="sibTrans" cxnId="{DEB00607-326A-419C-87BC-03C49DD22EAB}">
      <dgm:prSet/>
      <dgm:spPr/>
      <dgm:t>
        <a:bodyPr/>
        <a:lstStyle/>
        <a:p>
          <a:endParaRPr lang="tr-TR" sz="2400">
            <a:latin typeface="Arial" pitchFamily="34" charset="0"/>
            <a:cs typeface="Arial" pitchFamily="34" charset="0"/>
          </a:endParaRPr>
        </a:p>
      </dgm:t>
    </dgm:pt>
    <dgm:pt modelId="{CD5BAEA5-E195-40FD-9B63-A03BAEDB3B9A}">
      <dgm:prSet phldrT="[Metin]" phldr="1" custT="1"/>
      <dgm:spPr>
        <a:solidFill>
          <a:schemeClr val="accent2">
            <a:lumMod val="50000"/>
          </a:schemeClr>
        </a:solidFill>
      </dgm:spPr>
      <dgm:t>
        <a:bodyPr/>
        <a:lstStyle/>
        <a:p>
          <a:endParaRPr lang="tr-TR" sz="2400" dirty="0">
            <a:latin typeface="Arial" pitchFamily="34" charset="0"/>
            <a:cs typeface="Arial" pitchFamily="34" charset="0"/>
          </a:endParaRPr>
        </a:p>
      </dgm:t>
    </dgm:pt>
    <dgm:pt modelId="{7D84F54C-4FC1-45DD-9B19-1766889EFD8D}" type="sibTrans" cxnId="{754DFA99-A7E3-40E5-A141-E377AD197FF9}">
      <dgm:prSet/>
      <dgm:spPr/>
      <dgm:t>
        <a:bodyPr/>
        <a:lstStyle/>
        <a:p>
          <a:endParaRPr lang="tr-TR" sz="2400">
            <a:latin typeface="Arial" pitchFamily="34" charset="0"/>
            <a:cs typeface="Arial" pitchFamily="34" charset="0"/>
          </a:endParaRPr>
        </a:p>
      </dgm:t>
    </dgm:pt>
    <dgm:pt modelId="{7BE929F0-9E81-4EB7-BA81-BCB9B724F74A}" type="parTrans" cxnId="{754DFA99-A7E3-40E5-A141-E377AD197FF9}">
      <dgm:prSet/>
      <dgm:spPr/>
      <dgm:t>
        <a:bodyPr/>
        <a:lstStyle/>
        <a:p>
          <a:endParaRPr lang="tr-TR" sz="2400">
            <a:latin typeface="Arial" pitchFamily="34" charset="0"/>
            <a:cs typeface="Arial" pitchFamily="34" charset="0"/>
          </a:endParaRPr>
        </a:p>
      </dgm:t>
    </dgm:pt>
    <dgm:pt modelId="{99E75E08-5515-40BD-BBF5-6EF085579CF7}">
      <dgm:prSet phldrT="[Metin]" phldr="1" custT="1"/>
      <dgm:spPr>
        <a:solidFill>
          <a:schemeClr val="accent2">
            <a:lumMod val="20000"/>
            <a:lumOff val="80000"/>
          </a:schemeClr>
        </a:solidFill>
      </dgm:spPr>
      <dgm:t>
        <a:bodyPr/>
        <a:lstStyle/>
        <a:p>
          <a:endParaRPr lang="tr-TR" sz="2400" dirty="0">
            <a:latin typeface="Arial" pitchFamily="34" charset="0"/>
            <a:cs typeface="Arial" pitchFamily="34" charset="0"/>
          </a:endParaRPr>
        </a:p>
      </dgm:t>
    </dgm:pt>
    <dgm:pt modelId="{DB1BF45D-86AE-435D-A928-035891337407}" type="sibTrans" cxnId="{3B1FB4DF-7DF8-48EF-B94A-7F6E9DFE6575}">
      <dgm:prSet/>
      <dgm:spPr/>
      <dgm:t>
        <a:bodyPr/>
        <a:lstStyle/>
        <a:p>
          <a:endParaRPr lang="tr-TR" sz="2400">
            <a:latin typeface="Arial" pitchFamily="34" charset="0"/>
            <a:cs typeface="Arial" pitchFamily="34" charset="0"/>
          </a:endParaRPr>
        </a:p>
      </dgm:t>
    </dgm:pt>
    <dgm:pt modelId="{5DD43427-D0B1-4423-AE7B-D1839CDE01FD}" type="parTrans" cxnId="{3B1FB4DF-7DF8-48EF-B94A-7F6E9DFE6575}">
      <dgm:prSet/>
      <dgm:spPr/>
      <dgm:t>
        <a:bodyPr/>
        <a:lstStyle/>
        <a:p>
          <a:endParaRPr lang="tr-TR" sz="2400">
            <a:latin typeface="Arial" pitchFamily="34" charset="0"/>
            <a:cs typeface="Arial" pitchFamily="34" charset="0"/>
          </a:endParaRPr>
        </a:p>
      </dgm:t>
    </dgm:pt>
    <dgm:pt modelId="{FF1FFCA0-4492-4FAB-A537-761CD841113F}" type="pres">
      <dgm:prSet presAssocID="{26E600CA-BEC6-4722-9A4B-1186C76A12DA}" presName="linearFlow" presStyleCnt="0">
        <dgm:presLayoutVars>
          <dgm:dir/>
          <dgm:animLvl val="lvl"/>
          <dgm:resizeHandles val="exact"/>
        </dgm:presLayoutVars>
      </dgm:prSet>
      <dgm:spPr/>
      <dgm:t>
        <a:bodyPr/>
        <a:lstStyle/>
        <a:p>
          <a:endParaRPr lang="tr-TR"/>
        </a:p>
      </dgm:t>
    </dgm:pt>
    <dgm:pt modelId="{0AA9E7E5-23B0-4625-91BF-345CBA2C25C1}" type="pres">
      <dgm:prSet presAssocID="{CD5BAEA5-E195-40FD-9B63-A03BAEDB3B9A}" presName="composite" presStyleCnt="0"/>
      <dgm:spPr/>
    </dgm:pt>
    <dgm:pt modelId="{3358FB0E-BB4B-49A6-8182-499F356868D0}" type="pres">
      <dgm:prSet presAssocID="{CD5BAEA5-E195-40FD-9B63-A03BAEDB3B9A}" presName="parentText" presStyleLbl="alignNode1" presStyleIdx="0" presStyleCnt="5">
        <dgm:presLayoutVars>
          <dgm:chMax val="1"/>
          <dgm:bulletEnabled val="1"/>
        </dgm:presLayoutVars>
      </dgm:prSet>
      <dgm:spPr/>
      <dgm:t>
        <a:bodyPr/>
        <a:lstStyle/>
        <a:p>
          <a:endParaRPr lang="tr-TR"/>
        </a:p>
      </dgm:t>
    </dgm:pt>
    <dgm:pt modelId="{A08FA8BE-647D-4FFE-AB57-79AD147C38C4}" type="pres">
      <dgm:prSet presAssocID="{CD5BAEA5-E195-40FD-9B63-A03BAEDB3B9A}" presName="descendantText" presStyleLbl="alignAcc1" presStyleIdx="0" presStyleCnt="5" custLinFactNeighborX="0" custLinFactNeighborY="-1951">
        <dgm:presLayoutVars>
          <dgm:bulletEnabled val="1"/>
        </dgm:presLayoutVars>
      </dgm:prSet>
      <dgm:spPr/>
      <dgm:t>
        <a:bodyPr/>
        <a:lstStyle/>
        <a:p>
          <a:endParaRPr lang="tr-TR"/>
        </a:p>
      </dgm:t>
    </dgm:pt>
    <dgm:pt modelId="{01C743C7-177B-4316-B30B-09CF6912DBE3}" type="pres">
      <dgm:prSet presAssocID="{7D84F54C-4FC1-45DD-9B19-1766889EFD8D}" presName="sp" presStyleCnt="0"/>
      <dgm:spPr/>
    </dgm:pt>
    <dgm:pt modelId="{44E93250-D45A-405D-B24D-21BF9B22DF77}" type="pres">
      <dgm:prSet presAssocID="{302B48BD-3B9D-4DD1-A2BF-C89B9CE792E1}" presName="composite" presStyleCnt="0"/>
      <dgm:spPr/>
    </dgm:pt>
    <dgm:pt modelId="{BAAF43D8-33A9-4C3A-A609-A21F54DB0298}" type="pres">
      <dgm:prSet presAssocID="{302B48BD-3B9D-4DD1-A2BF-C89B9CE792E1}" presName="parentText" presStyleLbl="alignNode1" presStyleIdx="1" presStyleCnt="5">
        <dgm:presLayoutVars>
          <dgm:chMax val="1"/>
          <dgm:bulletEnabled val="1"/>
        </dgm:presLayoutVars>
      </dgm:prSet>
      <dgm:spPr/>
      <dgm:t>
        <a:bodyPr/>
        <a:lstStyle/>
        <a:p>
          <a:endParaRPr lang="tr-TR"/>
        </a:p>
      </dgm:t>
    </dgm:pt>
    <dgm:pt modelId="{6A4B287A-A3AA-4CCE-8A77-50F963BF66A2}" type="pres">
      <dgm:prSet presAssocID="{302B48BD-3B9D-4DD1-A2BF-C89B9CE792E1}" presName="descendantText" presStyleLbl="alignAcc1" presStyleIdx="1" presStyleCnt="5">
        <dgm:presLayoutVars>
          <dgm:bulletEnabled val="1"/>
        </dgm:presLayoutVars>
      </dgm:prSet>
      <dgm:spPr/>
      <dgm:t>
        <a:bodyPr/>
        <a:lstStyle/>
        <a:p>
          <a:endParaRPr lang="tr-TR"/>
        </a:p>
      </dgm:t>
    </dgm:pt>
    <dgm:pt modelId="{7275B1A4-AA63-4EFB-A1A2-248FCABA4B4F}" type="pres">
      <dgm:prSet presAssocID="{D97E9A11-8D24-4ABF-A29C-5230A3E4C5A0}" presName="sp" presStyleCnt="0"/>
      <dgm:spPr/>
    </dgm:pt>
    <dgm:pt modelId="{41056493-239D-4B22-B0E4-7E4ACA66FE34}" type="pres">
      <dgm:prSet presAssocID="{A8E3FC70-BDA3-4090-B59E-7ADC514A4238}" presName="composite" presStyleCnt="0"/>
      <dgm:spPr/>
    </dgm:pt>
    <dgm:pt modelId="{493D093C-44A4-444F-AF6D-671F11E47B0A}" type="pres">
      <dgm:prSet presAssocID="{A8E3FC70-BDA3-4090-B59E-7ADC514A4238}" presName="parentText" presStyleLbl="alignNode1" presStyleIdx="2" presStyleCnt="5">
        <dgm:presLayoutVars>
          <dgm:chMax val="1"/>
          <dgm:bulletEnabled val="1"/>
        </dgm:presLayoutVars>
      </dgm:prSet>
      <dgm:spPr/>
      <dgm:t>
        <a:bodyPr/>
        <a:lstStyle/>
        <a:p>
          <a:endParaRPr lang="tr-TR"/>
        </a:p>
      </dgm:t>
    </dgm:pt>
    <dgm:pt modelId="{CCB49B5B-996A-4D4F-989D-81F0191384B8}" type="pres">
      <dgm:prSet presAssocID="{A8E3FC70-BDA3-4090-B59E-7ADC514A4238}" presName="descendantText" presStyleLbl="alignAcc1" presStyleIdx="2" presStyleCnt="5">
        <dgm:presLayoutVars>
          <dgm:bulletEnabled val="1"/>
        </dgm:presLayoutVars>
      </dgm:prSet>
      <dgm:spPr/>
      <dgm:t>
        <a:bodyPr/>
        <a:lstStyle/>
        <a:p>
          <a:endParaRPr lang="tr-TR"/>
        </a:p>
      </dgm:t>
    </dgm:pt>
    <dgm:pt modelId="{04CD7FA8-E477-47E4-B0E1-82069EDEA216}" type="pres">
      <dgm:prSet presAssocID="{B37853D1-4DD5-4297-9D96-AB026FC42051}" presName="sp" presStyleCnt="0"/>
      <dgm:spPr/>
    </dgm:pt>
    <dgm:pt modelId="{858B2601-9763-49EE-97F1-B66D405DE27C}" type="pres">
      <dgm:prSet presAssocID="{6AC9983E-D0CB-4278-986E-C0A42DA821CC}" presName="composite" presStyleCnt="0"/>
      <dgm:spPr/>
    </dgm:pt>
    <dgm:pt modelId="{E20D92A6-CBA5-47C5-9F5C-913DDCEAD9FC}" type="pres">
      <dgm:prSet presAssocID="{6AC9983E-D0CB-4278-986E-C0A42DA821CC}" presName="parentText" presStyleLbl="alignNode1" presStyleIdx="3" presStyleCnt="5">
        <dgm:presLayoutVars>
          <dgm:chMax val="1"/>
          <dgm:bulletEnabled val="1"/>
        </dgm:presLayoutVars>
      </dgm:prSet>
      <dgm:spPr/>
      <dgm:t>
        <a:bodyPr/>
        <a:lstStyle/>
        <a:p>
          <a:endParaRPr lang="tr-TR"/>
        </a:p>
      </dgm:t>
    </dgm:pt>
    <dgm:pt modelId="{32847A33-4A27-47BF-A864-179734A521EC}" type="pres">
      <dgm:prSet presAssocID="{6AC9983E-D0CB-4278-986E-C0A42DA821CC}" presName="descendantText" presStyleLbl="alignAcc1" presStyleIdx="3" presStyleCnt="5">
        <dgm:presLayoutVars>
          <dgm:bulletEnabled val="1"/>
        </dgm:presLayoutVars>
      </dgm:prSet>
      <dgm:spPr/>
      <dgm:t>
        <a:bodyPr/>
        <a:lstStyle/>
        <a:p>
          <a:endParaRPr lang="tr-TR"/>
        </a:p>
      </dgm:t>
    </dgm:pt>
    <dgm:pt modelId="{CAE191A4-F3D1-4BBF-AE03-7A0C6F47DD7F}" type="pres">
      <dgm:prSet presAssocID="{5DB9EB01-0F43-49C7-8F9B-2844D52D8463}" presName="sp" presStyleCnt="0"/>
      <dgm:spPr/>
    </dgm:pt>
    <dgm:pt modelId="{98083412-79B3-411A-8ACD-D2EFC815E296}" type="pres">
      <dgm:prSet presAssocID="{99E75E08-5515-40BD-BBF5-6EF085579CF7}" presName="composite" presStyleCnt="0"/>
      <dgm:spPr/>
    </dgm:pt>
    <dgm:pt modelId="{B6541775-85E3-4BBF-8041-3A77BC2B9B57}" type="pres">
      <dgm:prSet presAssocID="{99E75E08-5515-40BD-BBF5-6EF085579CF7}" presName="parentText" presStyleLbl="alignNode1" presStyleIdx="4" presStyleCnt="5">
        <dgm:presLayoutVars>
          <dgm:chMax val="1"/>
          <dgm:bulletEnabled val="1"/>
        </dgm:presLayoutVars>
      </dgm:prSet>
      <dgm:spPr/>
      <dgm:t>
        <a:bodyPr/>
        <a:lstStyle/>
        <a:p>
          <a:endParaRPr lang="tr-TR"/>
        </a:p>
      </dgm:t>
    </dgm:pt>
    <dgm:pt modelId="{22EF799E-E391-42A6-918A-B3192CEAE7A4}" type="pres">
      <dgm:prSet presAssocID="{99E75E08-5515-40BD-BBF5-6EF085579CF7}" presName="descendantText" presStyleLbl="alignAcc1" presStyleIdx="4" presStyleCnt="5">
        <dgm:presLayoutVars>
          <dgm:bulletEnabled val="1"/>
        </dgm:presLayoutVars>
      </dgm:prSet>
      <dgm:spPr/>
      <dgm:t>
        <a:bodyPr/>
        <a:lstStyle/>
        <a:p>
          <a:endParaRPr lang="tr-TR"/>
        </a:p>
      </dgm:t>
    </dgm:pt>
  </dgm:ptLst>
  <dgm:cxnLst>
    <dgm:cxn modelId="{AEC2ADC0-0BFC-4BAC-8F66-27DF6DDACE2E}" type="presOf" srcId="{A8E3FC70-BDA3-4090-B59E-7ADC514A4238}" destId="{493D093C-44A4-444F-AF6D-671F11E47B0A}" srcOrd="0" destOrd="0" presId="urn:microsoft.com/office/officeart/2005/8/layout/chevron2"/>
    <dgm:cxn modelId="{5B2B25A2-1418-4007-8C7C-DB32321C462D}" srcId="{A8E3FC70-BDA3-4090-B59E-7ADC514A4238}" destId="{4AC21B79-710F-49DC-8C4E-D18A17EA1153}" srcOrd="0" destOrd="0" parTransId="{3A07648B-1A5A-4310-95EC-71C7BFBF270A}" sibTransId="{9BC27C7B-092E-42E1-A27B-8372FDB0BDBA}"/>
    <dgm:cxn modelId="{F1916761-2FD9-4634-854F-802ECB7408FC}" srcId="{CD5BAEA5-E195-40FD-9B63-A03BAEDB3B9A}" destId="{3135D239-B424-4B99-BA6D-66A1F2A7ADEC}" srcOrd="0" destOrd="0" parTransId="{0591FC50-C678-49C5-83CD-D66ABF636C39}" sibTransId="{6914E7CC-8AF7-434D-9A83-D1D012AB1BD5}"/>
    <dgm:cxn modelId="{B36B1569-327C-4DA5-BB96-FEFD99987F95}" srcId="{26E600CA-BEC6-4722-9A4B-1186C76A12DA}" destId="{302B48BD-3B9D-4DD1-A2BF-C89B9CE792E1}" srcOrd="1" destOrd="0" parTransId="{F4926DBD-474D-4835-9372-D3AA7F20CA8C}" sibTransId="{D97E9A11-8D24-4ABF-A29C-5230A3E4C5A0}"/>
    <dgm:cxn modelId="{26B81687-8C04-42FD-839E-3CB6A72B5830}" type="presOf" srcId="{6AC9983E-D0CB-4278-986E-C0A42DA821CC}" destId="{E20D92A6-CBA5-47C5-9F5C-913DDCEAD9FC}" srcOrd="0" destOrd="0" presId="urn:microsoft.com/office/officeart/2005/8/layout/chevron2"/>
    <dgm:cxn modelId="{C9321E8F-32D4-4596-9F3B-DBE445AB1632}" srcId="{26E600CA-BEC6-4722-9A4B-1186C76A12DA}" destId="{A8E3FC70-BDA3-4090-B59E-7ADC514A4238}" srcOrd="2" destOrd="0" parTransId="{CAF97E25-B31E-4E97-89E9-9C111606BBCA}" sibTransId="{B37853D1-4DD5-4297-9D96-AB026FC42051}"/>
    <dgm:cxn modelId="{79F52A7B-17AD-4B0B-B777-CEFCBF63183D}" type="presOf" srcId="{99E75E08-5515-40BD-BBF5-6EF085579CF7}" destId="{B6541775-85E3-4BBF-8041-3A77BC2B9B57}" srcOrd="0" destOrd="0" presId="urn:microsoft.com/office/officeart/2005/8/layout/chevron2"/>
    <dgm:cxn modelId="{294893AC-6666-4E56-BAE8-C1B8DD17826A}" type="presOf" srcId="{4AC21B79-710F-49DC-8C4E-D18A17EA1153}" destId="{CCB49B5B-996A-4D4F-989D-81F0191384B8}" srcOrd="0" destOrd="0" presId="urn:microsoft.com/office/officeart/2005/8/layout/chevron2"/>
    <dgm:cxn modelId="{E4B3697D-17B9-4680-8EE3-47FD5201C8B3}" type="presOf" srcId="{3135D239-B424-4B99-BA6D-66A1F2A7ADEC}" destId="{A08FA8BE-647D-4FFE-AB57-79AD147C38C4}" srcOrd="0" destOrd="0" presId="urn:microsoft.com/office/officeart/2005/8/layout/chevron2"/>
    <dgm:cxn modelId="{754DFA99-A7E3-40E5-A141-E377AD197FF9}" srcId="{26E600CA-BEC6-4722-9A4B-1186C76A12DA}" destId="{CD5BAEA5-E195-40FD-9B63-A03BAEDB3B9A}" srcOrd="0" destOrd="0" parTransId="{7BE929F0-9E81-4EB7-BA81-BCB9B724F74A}" sibTransId="{7D84F54C-4FC1-45DD-9B19-1766889EFD8D}"/>
    <dgm:cxn modelId="{0147241A-9047-4125-8FF1-FAF445C98BF6}" type="presOf" srcId="{1546D5A2-6DAC-4B70-9719-6358DBECA3B6}" destId="{22EF799E-E391-42A6-918A-B3192CEAE7A4}" srcOrd="0" destOrd="0" presId="urn:microsoft.com/office/officeart/2005/8/layout/chevron2"/>
    <dgm:cxn modelId="{365B3919-6B2A-4650-87AB-931EA66938B8}" srcId="{99E75E08-5515-40BD-BBF5-6EF085579CF7}" destId="{1546D5A2-6DAC-4B70-9719-6358DBECA3B6}" srcOrd="0" destOrd="0" parTransId="{D88AD4F2-06C8-43B7-A0CB-629104AC6A1D}" sibTransId="{D207688A-515F-4CDC-862A-7618AF0DD2A1}"/>
    <dgm:cxn modelId="{431EE218-BDF1-41D1-803C-2FA050C0B5D5}" type="presOf" srcId="{26E600CA-BEC6-4722-9A4B-1186C76A12DA}" destId="{FF1FFCA0-4492-4FAB-A537-761CD841113F}" srcOrd="0" destOrd="0" presId="urn:microsoft.com/office/officeart/2005/8/layout/chevron2"/>
    <dgm:cxn modelId="{BD0187FD-D339-4005-AF05-B052E8C798B8}" srcId="{302B48BD-3B9D-4DD1-A2BF-C89B9CE792E1}" destId="{3258B443-2F3A-4367-884F-E23E21C03005}" srcOrd="0" destOrd="0" parTransId="{54199B32-FE55-4D82-A51D-B829DB82FFA8}" sibTransId="{033442AF-791A-486B-B256-1712084AAC74}"/>
    <dgm:cxn modelId="{3705ECB9-C695-49E3-818D-AEC08C7AF735}" type="presOf" srcId="{302B48BD-3B9D-4DD1-A2BF-C89B9CE792E1}" destId="{BAAF43D8-33A9-4C3A-A609-A21F54DB0298}" srcOrd="0" destOrd="0" presId="urn:microsoft.com/office/officeart/2005/8/layout/chevron2"/>
    <dgm:cxn modelId="{DC62BB87-0EFC-4253-90CD-3104DD021767}" type="presOf" srcId="{CD5BAEA5-E195-40FD-9B63-A03BAEDB3B9A}" destId="{3358FB0E-BB4B-49A6-8182-499F356868D0}" srcOrd="0" destOrd="0" presId="urn:microsoft.com/office/officeart/2005/8/layout/chevron2"/>
    <dgm:cxn modelId="{3B1FB4DF-7DF8-48EF-B94A-7F6E9DFE6575}" srcId="{26E600CA-BEC6-4722-9A4B-1186C76A12DA}" destId="{99E75E08-5515-40BD-BBF5-6EF085579CF7}" srcOrd="4" destOrd="0" parTransId="{5DD43427-D0B1-4423-AE7B-D1839CDE01FD}" sibTransId="{DB1BF45D-86AE-435D-A928-035891337407}"/>
    <dgm:cxn modelId="{1DC17EB4-4DD1-4F3B-9D95-06D50464999E}" srcId="{26E600CA-BEC6-4722-9A4B-1186C76A12DA}" destId="{6AC9983E-D0CB-4278-986E-C0A42DA821CC}" srcOrd="3" destOrd="0" parTransId="{ADAF25A2-3459-4C3C-8D97-0913D527BE5E}" sibTransId="{5DB9EB01-0F43-49C7-8F9B-2844D52D8463}"/>
    <dgm:cxn modelId="{2B1F6A53-61EA-4415-A337-EDDADF10B632}" type="presOf" srcId="{ECDE280E-4C23-45FF-8B4B-5C0062CB5721}" destId="{32847A33-4A27-47BF-A864-179734A521EC}" srcOrd="0" destOrd="0" presId="urn:microsoft.com/office/officeart/2005/8/layout/chevron2"/>
    <dgm:cxn modelId="{3987B566-E8A5-41DC-908B-5D11E2048D6E}" type="presOf" srcId="{3258B443-2F3A-4367-884F-E23E21C03005}" destId="{6A4B287A-A3AA-4CCE-8A77-50F963BF66A2}" srcOrd="0" destOrd="0" presId="urn:microsoft.com/office/officeart/2005/8/layout/chevron2"/>
    <dgm:cxn modelId="{DEB00607-326A-419C-87BC-03C49DD22EAB}" srcId="{6AC9983E-D0CB-4278-986E-C0A42DA821CC}" destId="{ECDE280E-4C23-45FF-8B4B-5C0062CB5721}" srcOrd="0" destOrd="0" parTransId="{626089E3-0423-41BB-AE8F-E43589D046E6}" sibTransId="{E1102FF6-4776-4309-B286-5C0D539E8D62}"/>
    <dgm:cxn modelId="{A363DD12-C40A-44DE-B248-DF090AB6A039}" type="presParOf" srcId="{FF1FFCA0-4492-4FAB-A537-761CD841113F}" destId="{0AA9E7E5-23B0-4625-91BF-345CBA2C25C1}" srcOrd="0" destOrd="0" presId="urn:microsoft.com/office/officeart/2005/8/layout/chevron2"/>
    <dgm:cxn modelId="{F900C731-A01A-47A8-BBD5-6D999E7F7F18}" type="presParOf" srcId="{0AA9E7E5-23B0-4625-91BF-345CBA2C25C1}" destId="{3358FB0E-BB4B-49A6-8182-499F356868D0}" srcOrd="0" destOrd="0" presId="urn:microsoft.com/office/officeart/2005/8/layout/chevron2"/>
    <dgm:cxn modelId="{3657AAA4-ADB1-46F1-894C-D993E13228C8}" type="presParOf" srcId="{0AA9E7E5-23B0-4625-91BF-345CBA2C25C1}" destId="{A08FA8BE-647D-4FFE-AB57-79AD147C38C4}" srcOrd="1" destOrd="0" presId="urn:microsoft.com/office/officeart/2005/8/layout/chevron2"/>
    <dgm:cxn modelId="{70C0A60E-9440-4167-9C49-68A90FBBFB22}" type="presParOf" srcId="{FF1FFCA0-4492-4FAB-A537-761CD841113F}" destId="{01C743C7-177B-4316-B30B-09CF6912DBE3}" srcOrd="1" destOrd="0" presId="urn:microsoft.com/office/officeart/2005/8/layout/chevron2"/>
    <dgm:cxn modelId="{28BD461A-7725-42FF-8F59-8630EBBAC182}" type="presParOf" srcId="{FF1FFCA0-4492-4FAB-A537-761CD841113F}" destId="{44E93250-D45A-405D-B24D-21BF9B22DF77}" srcOrd="2" destOrd="0" presId="urn:microsoft.com/office/officeart/2005/8/layout/chevron2"/>
    <dgm:cxn modelId="{54A64E4E-9A21-40AA-9E94-6BB920562F48}" type="presParOf" srcId="{44E93250-D45A-405D-B24D-21BF9B22DF77}" destId="{BAAF43D8-33A9-4C3A-A609-A21F54DB0298}" srcOrd="0" destOrd="0" presId="urn:microsoft.com/office/officeart/2005/8/layout/chevron2"/>
    <dgm:cxn modelId="{D90D3956-A4FA-4C61-8F24-90C9F76973DF}" type="presParOf" srcId="{44E93250-D45A-405D-B24D-21BF9B22DF77}" destId="{6A4B287A-A3AA-4CCE-8A77-50F963BF66A2}" srcOrd="1" destOrd="0" presId="urn:microsoft.com/office/officeart/2005/8/layout/chevron2"/>
    <dgm:cxn modelId="{A2B94283-D9CC-4812-B5C0-8A1D04D0550C}" type="presParOf" srcId="{FF1FFCA0-4492-4FAB-A537-761CD841113F}" destId="{7275B1A4-AA63-4EFB-A1A2-248FCABA4B4F}" srcOrd="3" destOrd="0" presId="urn:microsoft.com/office/officeart/2005/8/layout/chevron2"/>
    <dgm:cxn modelId="{1460F8B7-D634-481C-8565-F83AD0430CAC}" type="presParOf" srcId="{FF1FFCA0-4492-4FAB-A537-761CD841113F}" destId="{41056493-239D-4B22-B0E4-7E4ACA66FE34}" srcOrd="4" destOrd="0" presId="urn:microsoft.com/office/officeart/2005/8/layout/chevron2"/>
    <dgm:cxn modelId="{77800DA7-E2C9-49E5-A11D-72EA9F49C24B}" type="presParOf" srcId="{41056493-239D-4B22-B0E4-7E4ACA66FE34}" destId="{493D093C-44A4-444F-AF6D-671F11E47B0A}" srcOrd="0" destOrd="0" presId="urn:microsoft.com/office/officeart/2005/8/layout/chevron2"/>
    <dgm:cxn modelId="{D1D6E486-3F2B-43C6-88A7-D04CFA857C92}" type="presParOf" srcId="{41056493-239D-4B22-B0E4-7E4ACA66FE34}" destId="{CCB49B5B-996A-4D4F-989D-81F0191384B8}" srcOrd="1" destOrd="0" presId="urn:microsoft.com/office/officeart/2005/8/layout/chevron2"/>
    <dgm:cxn modelId="{13E8859F-B002-485C-AF7A-049E25796B59}" type="presParOf" srcId="{FF1FFCA0-4492-4FAB-A537-761CD841113F}" destId="{04CD7FA8-E477-47E4-B0E1-82069EDEA216}" srcOrd="5" destOrd="0" presId="urn:microsoft.com/office/officeart/2005/8/layout/chevron2"/>
    <dgm:cxn modelId="{348321F3-D954-4BEE-A1BE-F4C6D095BE0F}" type="presParOf" srcId="{FF1FFCA0-4492-4FAB-A537-761CD841113F}" destId="{858B2601-9763-49EE-97F1-B66D405DE27C}" srcOrd="6" destOrd="0" presId="urn:microsoft.com/office/officeart/2005/8/layout/chevron2"/>
    <dgm:cxn modelId="{A9E944F8-79FF-4A26-9DC8-59A69079A438}" type="presParOf" srcId="{858B2601-9763-49EE-97F1-B66D405DE27C}" destId="{E20D92A6-CBA5-47C5-9F5C-913DDCEAD9FC}" srcOrd="0" destOrd="0" presId="urn:microsoft.com/office/officeart/2005/8/layout/chevron2"/>
    <dgm:cxn modelId="{6BC85CC3-3ED1-4703-8555-B1666DDF6444}" type="presParOf" srcId="{858B2601-9763-49EE-97F1-B66D405DE27C}" destId="{32847A33-4A27-47BF-A864-179734A521EC}" srcOrd="1" destOrd="0" presId="urn:microsoft.com/office/officeart/2005/8/layout/chevron2"/>
    <dgm:cxn modelId="{1FD8D367-4717-491F-AFDB-6AC4F99BF62E}" type="presParOf" srcId="{FF1FFCA0-4492-4FAB-A537-761CD841113F}" destId="{CAE191A4-F3D1-4BBF-AE03-7A0C6F47DD7F}" srcOrd="7" destOrd="0" presId="urn:microsoft.com/office/officeart/2005/8/layout/chevron2"/>
    <dgm:cxn modelId="{5C58408A-DE2D-4E30-AE7C-6C60BB87B0D8}" type="presParOf" srcId="{FF1FFCA0-4492-4FAB-A537-761CD841113F}" destId="{98083412-79B3-411A-8ACD-D2EFC815E296}" srcOrd="8" destOrd="0" presId="urn:microsoft.com/office/officeart/2005/8/layout/chevron2"/>
    <dgm:cxn modelId="{79BD034E-AC01-4A1E-A335-0991F52BD6D9}" type="presParOf" srcId="{98083412-79B3-411A-8ACD-D2EFC815E296}" destId="{B6541775-85E3-4BBF-8041-3A77BC2B9B57}" srcOrd="0" destOrd="0" presId="urn:microsoft.com/office/officeart/2005/8/layout/chevron2"/>
    <dgm:cxn modelId="{A831ACEF-D508-4DAC-83F8-26489BF4DB37}" type="presParOf" srcId="{98083412-79B3-411A-8ACD-D2EFC815E296}" destId="{22EF799E-E391-42A6-918A-B3192CEAE7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E600CA-BEC6-4722-9A4B-1186C76A12D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D5BAEA5-E195-40FD-9B63-A03BAEDB3B9A}">
      <dgm:prSet phldrT="[Metin]" phldr="1" custT="1"/>
      <dgm:spPr>
        <a:solidFill>
          <a:schemeClr val="accent2">
            <a:lumMod val="50000"/>
          </a:schemeClr>
        </a:solidFill>
      </dgm:spPr>
      <dgm:t>
        <a:bodyPr/>
        <a:lstStyle/>
        <a:p>
          <a:endParaRPr lang="tr-TR" sz="2400" dirty="0">
            <a:latin typeface="Arial" pitchFamily="34" charset="0"/>
            <a:cs typeface="Arial" pitchFamily="34" charset="0"/>
          </a:endParaRPr>
        </a:p>
      </dgm:t>
    </dgm:pt>
    <dgm:pt modelId="{7BE929F0-9E81-4EB7-BA81-BCB9B724F74A}" type="parTrans" cxnId="{754DFA99-A7E3-40E5-A141-E377AD197FF9}">
      <dgm:prSet/>
      <dgm:spPr/>
      <dgm:t>
        <a:bodyPr/>
        <a:lstStyle/>
        <a:p>
          <a:endParaRPr lang="tr-TR" sz="2400">
            <a:latin typeface="Arial" pitchFamily="34" charset="0"/>
            <a:cs typeface="Arial" pitchFamily="34" charset="0"/>
          </a:endParaRPr>
        </a:p>
      </dgm:t>
    </dgm:pt>
    <dgm:pt modelId="{7D84F54C-4FC1-45DD-9B19-1766889EFD8D}" type="sibTrans" cxnId="{754DFA99-A7E3-40E5-A141-E377AD197FF9}">
      <dgm:prSet/>
      <dgm:spPr/>
      <dgm:t>
        <a:bodyPr/>
        <a:lstStyle/>
        <a:p>
          <a:endParaRPr lang="tr-TR" sz="2400">
            <a:latin typeface="Arial" pitchFamily="34" charset="0"/>
            <a:cs typeface="Arial" pitchFamily="34" charset="0"/>
          </a:endParaRPr>
        </a:p>
      </dgm:t>
    </dgm:pt>
    <dgm:pt modelId="{3135D239-B424-4B99-BA6D-66A1F2A7ADEC}">
      <dgm:prSet phldrT="[Metin]" custT="1"/>
      <dgm:spPr/>
      <dgm:t>
        <a:bodyPr/>
        <a:lstStyle/>
        <a:p>
          <a:r>
            <a:rPr lang="tr-TR" altLang="tr-TR" sz="2400" dirty="0" smtClean="0">
              <a:solidFill>
                <a:srgbClr val="000000"/>
              </a:solidFill>
              <a:latin typeface="Arial" pitchFamily="34" charset="0"/>
              <a:cs typeface="Arial" pitchFamily="34" charset="0"/>
            </a:rPr>
            <a:t>Yangın çevredekilere duyurulmalı,</a:t>
          </a:r>
          <a:endParaRPr lang="tr-TR" sz="2400" dirty="0">
            <a:latin typeface="Arial" pitchFamily="34" charset="0"/>
            <a:cs typeface="Arial" pitchFamily="34" charset="0"/>
          </a:endParaRPr>
        </a:p>
      </dgm:t>
    </dgm:pt>
    <dgm:pt modelId="{0591FC50-C678-49C5-83CD-D66ABF636C39}" type="parTrans" cxnId="{F1916761-2FD9-4634-854F-802ECB7408FC}">
      <dgm:prSet/>
      <dgm:spPr/>
      <dgm:t>
        <a:bodyPr/>
        <a:lstStyle/>
        <a:p>
          <a:endParaRPr lang="tr-TR" sz="2400">
            <a:latin typeface="Arial" pitchFamily="34" charset="0"/>
            <a:cs typeface="Arial" pitchFamily="34" charset="0"/>
          </a:endParaRPr>
        </a:p>
      </dgm:t>
    </dgm:pt>
    <dgm:pt modelId="{6914E7CC-8AF7-434D-9A83-D1D012AB1BD5}" type="sibTrans" cxnId="{F1916761-2FD9-4634-854F-802ECB7408FC}">
      <dgm:prSet/>
      <dgm:spPr/>
      <dgm:t>
        <a:bodyPr/>
        <a:lstStyle/>
        <a:p>
          <a:endParaRPr lang="tr-TR" sz="2400">
            <a:latin typeface="Arial" pitchFamily="34" charset="0"/>
            <a:cs typeface="Arial" pitchFamily="34" charset="0"/>
          </a:endParaRPr>
        </a:p>
      </dgm:t>
    </dgm:pt>
    <dgm:pt modelId="{302B48BD-3B9D-4DD1-A2BF-C89B9CE792E1}">
      <dgm:prSet phldrT="[Metin]" phldr="1" custT="1"/>
      <dgm:spPr>
        <a:solidFill>
          <a:schemeClr val="accent2">
            <a:lumMod val="75000"/>
          </a:schemeClr>
        </a:solidFill>
      </dgm:spPr>
      <dgm:t>
        <a:bodyPr/>
        <a:lstStyle/>
        <a:p>
          <a:endParaRPr lang="tr-TR" sz="2400" dirty="0">
            <a:latin typeface="Arial" pitchFamily="34" charset="0"/>
            <a:cs typeface="Arial" pitchFamily="34" charset="0"/>
          </a:endParaRPr>
        </a:p>
      </dgm:t>
    </dgm:pt>
    <dgm:pt modelId="{F4926DBD-474D-4835-9372-D3AA7F20CA8C}" type="parTrans" cxnId="{B36B1569-327C-4DA5-BB96-FEFD99987F95}">
      <dgm:prSet/>
      <dgm:spPr/>
      <dgm:t>
        <a:bodyPr/>
        <a:lstStyle/>
        <a:p>
          <a:endParaRPr lang="tr-TR" sz="2400">
            <a:latin typeface="Arial" pitchFamily="34" charset="0"/>
            <a:cs typeface="Arial" pitchFamily="34" charset="0"/>
          </a:endParaRPr>
        </a:p>
      </dgm:t>
    </dgm:pt>
    <dgm:pt modelId="{D97E9A11-8D24-4ABF-A29C-5230A3E4C5A0}" type="sibTrans" cxnId="{B36B1569-327C-4DA5-BB96-FEFD99987F95}">
      <dgm:prSet/>
      <dgm:spPr/>
      <dgm:t>
        <a:bodyPr/>
        <a:lstStyle/>
        <a:p>
          <a:endParaRPr lang="tr-TR" sz="2400">
            <a:latin typeface="Arial" pitchFamily="34" charset="0"/>
            <a:cs typeface="Arial" pitchFamily="34" charset="0"/>
          </a:endParaRPr>
        </a:p>
      </dgm:t>
    </dgm:pt>
    <dgm:pt modelId="{3258B443-2F3A-4367-884F-E23E21C03005}">
      <dgm:prSet phldrT="[Metin]" custT="1"/>
      <dgm:spPr/>
      <dgm:t>
        <a:bodyPr/>
        <a:lstStyle/>
        <a:p>
          <a:r>
            <a:rPr lang="tr-TR" altLang="tr-TR" sz="2400" dirty="0" smtClean="0">
              <a:solidFill>
                <a:srgbClr val="000000"/>
              </a:solidFill>
              <a:latin typeface="Arial" pitchFamily="34" charset="0"/>
              <a:cs typeface="Arial" pitchFamily="34" charset="0"/>
            </a:rPr>
            <a:t>İtfaiye gelinceye kadar yangını söndürmek için elde mevcut imkanlardan yararlanılmalı,</a:t>
          </a:r>
          <a:endParaRPr lang="tr-TR" sz="2400" dirty="0">
            <a:latin typeface="Arial" pitchFamily="34" charset="0"/>
            <a:cs typeface="Arial" pitchFamily="34" charset="0"/>
          </a:endParaRPr>
        </a:p>
      </dgm:t>
    </dgm:pt>
    <dgm:pt modelId="{54199B32-FE55-4D82-A51D-B829DB82FFA8}" type="parTrans" cxnId="{BD0187FD-D339-4005-AF05-B052E8C798B8}">
      <dgm:prSet/>
      <dgm:spPr/>
      <dgm:t>
        <a:bodyPr/>
        <a:lstStyle/>
        <a:p>
          <a:endParaRPr lang="tr-TR" sz="2400">
            <a:latin typeface="Arial" pitchFamily="34" charset="0"/>
            <a:cs typeface="Arial" pitchFamily="34" charset="0"/>
          </a:endParaRPr>
        </a:p>
      </dgm:t>
    </dgm:pt>
    <dgm:pt modelId="{033442AF-791A-486B-B256-1712084AAC74}" type="sibTrans" cxnId="{BD0187FD-D339-4005-AF05-B052E8C798B8}">
      <dgm:prSet/>
      <dgm:spPr/>
      <dgm:t>
        <a:bodyPr/>
        <a:lstStyle/>
        <a:p>
          <a:endParaRPr lang="tr-TR" sz="2400">
            <a:latin typeface="Arial" pitchFamily="34" charset="0"/>
            <a:cs typeface="Arial" pitchFamily="34" charset="0"/>
          </a:endParaRPr>
        </a:p>
      </dgm:t>
    </dgm:pt>
    <dgm:pt modelId="{99E75E08-5515-40BD-BBF5-6EF085579CF7}">
      <dgm:prSet phldrT="[Metin]" phldr="1" custT="1"/>
      <dgm:spPr>
        <a:solidFill>
          <a:schemeClr val="accent2">
            <a:lumMod val="20000"/>
            <a:lumOff val="80000"/>
          </a:schemeClr>
        </a:solidFill>
      </dgm:spPr>
      <dgm:t>
        <a:bodyPr/>
        <a:lstStyle/>
        <a:p>
          <a:endParaRPr lang="tr-TR" sz="2400" dirty="0">
            <a:latin typeface="Arial" pitchFamily="34" charset="0"/>
            <a:cs typeface="Arial" pitchFamily="34" charset="0"/>
          </a:endParaRPr>
        </a:p>
      </dgm:t>
    </dgm:pt>
    <dgm:pt modelId="{5DD43427-D0B1-4423-AE7B-D1839CDE01FD}" type="parTrans" cxnId="{3B1FB4DF-7DF8-48EF-B94A-7F6E9DFE6575}">
      <dgm:prSet/>
      <dgm:spPr/>
      <dgm:t>
        <a:bodyPr/>
        <a:lstStyle/>
        <a:p>
          <a:endParaRPr lang="tr-TR" sz="2400">
            <a:latin typeface="Arial" pitchFamily="34" charset="0"/>
            <a:cs typeface="Arial" pitchFamily="34" charset="0"/>
          </a:endParaRPr>
        </a:p>
      </dgm:t>
    </dgm:pt>
    <dgm:pt modelId="{DB1BF45D-86AE-435D-A928-035891337407}" type="sibTrans" cxnId="{3B1FB4DF-7DF8-48EF-B94A-7F6E9DFE6575}">
      <dgm:prSet/>
      <dgm:spPr/>
      <dgm:t>
        <a:bodyPr/>
        <a:lstStyle/>
        <a:p>
          <a:endParaRPr lang="tr-TR" sz="2400">
            <a:latin typeface="Arial" pitchFamily="34" charset="0"/>
            <a:cs typeface="Arial" pitchFamily="34" charset="0"/>
          </a:endParaRPr>
        </a:p>
      </dgm:t>
    </dgm:pt>
    <dgm:pt modelId="{1546D5A2-6DAC-4B70-9719-6358DBECA3B6}">
      <dgm:prSet phldrT="[Metin]" custT="1"/>
      <dgm:spPr/>
      <dgm:t>
        <a:bodyPr/>
        <a:lstStyle/>
        <a:p>
          <a:r>
            <a:rPr lang="tr-TR" altLang="tr-TR" sz="2400" dirty="0" smtClean="0">
              <a:solidFill>
                <a:srgbClr val="000000"/>
              </a:solidFill>
              <a:latin typeface="Arial" pitchFamily="34" charset="0"/>
              <a:cs typeface="Arial" pitchFamily="34" charset="0"/>
            </a:rPr>
            <a:t>Görevlilerden başkasının yangın sahasına girmesi engellenmelidir.</a:t>
          </a:r>
          <a:endParaRPr lang="tr-TR" sz="2400" dirty="0">
            <a:latin typeface="Arial" pitchFamily="34" charset="0"/>
            <a:cs typeface="Arial" pitchFamily="34" charset="0"/>
          </a:endParaRPr>
        </a:p>
      </dgm:t>
    </dgm:pt>
    <dgm:pt modelId="{D88AD4F2-06C8-43B7-A0CB-629104AC6A1D}" type="parTrans" cxnId="{365B3919-6B2A-4650-87AB-931EA66938B8}">
      <dgm:prSet/>
      <dgm:spPr/>
      <dgm:t>
        <a:bodyPr/>
        <a:lstStyle/>
        <a:p>
          <a:endParaRPr lang="tr-TR" sz="2400">
            <a:latin typeface="Arial" pitchFamily="34" charset="0"/>
            <a:cs typeface="Arial" pitchFamily="34" charset="0"/>
          </a:endParaRPr>
        </a:p>
      </dgm:t>
    </dgm:pt>
    <dgm:pt modelId="{D207688A-515F-4CDC-862A-7618AF0DD2A1}" type="sibTrans" cxnId="{365B3919-6B2A-4650-87AB-931EA66938B8}">
      <dgm:prSet/>
      <dgm:spPr/>
      <dgm:t>
        <a:bodyPr/>
        <a:lstStyle/>
        <a:p>
          <a:endParaRPr lang="tr-TR" sz="2400">
            <a:latin typeface="Arial" pitchFamily="34" charset="0"/>
            <a:cs typeface="Arial" pitchFamily="34" charset="0"/>
          </a:endParaRPr>
        </a:p>
      </dgm:t>
    </dgm:pt>
    <dgm:pt modelId="{6AC9983E-D0CB-4278-986E-C0A42DA821CC}">
      <dgm:prSet custT="1"/>
      <dgm:spPr>
        <a:solidFill>
          <a:schemeClr val="accent2">
            <a:lumMod val="40000"/>
            <a:lumOff val="60000"/>
          </a:schemeClr>
        </a:solidFill>
      </dgm:spPr>
      <dgm:t>
        <a:bodyPr/>
        <a:lstStyle/>
        <a:p>
          <a:endParaRPr lang="tr-TR" sz="2400" dirty="0">
            <a:latin typeface="Arial" pitchFamily="34" charset="0"/>
            <a:cs typeface="Arial" pitchFamily="34" charset="0"/>
          </a:endParaRPr>
        </a:p>
      </dgm:t>
    </dgm:pt>
    <dgm:pt modelId="{ADAF25A2-3459-4C3C-8D97-0913D527BE5E}" type="parTrans" cxnId="{1DC17EB4-4DD1-4F3B-9D95-06D50464999E}">
      <dgm:prSet/>
      <dgm:spPr/>
      <dgm:t>
        <a:bodyPr/>
        <a:lstStyle/>
        <a:p>
          <a:endParaRPr lang="tr-TR" sz="2400">
            <a:latin typeface="Arial" pitchFamily="34" charset="0"/>
            <a:cs typeface="Arial" pitchFamily="34" charset="0"/>
          </a:endParaRPr>
        </a:p>
      </dgm:t>
    </dgm:pt>
    <dgm:pt modelId="{5DB9EB01-0F43-49C7-8F9B-2844D52D8463}" type="sibTrans" cxnId="{1DC17EB4-4DD1-4F3B-9D95-06D50464999E}">
      <dgm:prSet/>
      <dgm:spPr/>
      <dgm:t>
        <a:bodyPr/>
        <a:lstStyle/>
        <a:p>
          <a:endParaRPr lang="tr-TR" sz="2400">
            <a:latin typeface="Arial" pitchFamily="34" charset="0"/>
            <a:cs typeface="Arial" pitchFamily="34" charset="0"/>
          </a:endParaRPr>
        </a:p>
      </dgm:t>
    </dgm:pt>
    <dgm:pt modelId="{A8E3FC70-BDA3-4090-B59E-7ADC514A4238}">
      <dgm:prSet custT="1"/>
      <dgm:spPr>
        <a:solidFill>
          <a:schemeClr val="accent2">
            <a:lumMod val="60000"/>
            <a:lumOff val="40000"/>
          </a:schemeClr>
        </a:solidFill>
      </dgm:spPr>
      <dgm:t>
        <a:bodyPr/>
        <a:lstStyle/>
        <a:p>
          <a:endParaRPr lang="tr-TR" sz="2400" dirty="0">
            <a:latin typeface="Arial" pitchFamily="34" charset="0"/>
            <a:cs typeface="Arial" pitchFamily="34" charset="0"/>
          </a:endParaRPr>
        </a:p>
      </dgm:t>
    </dgm:pt>
    <dgm:pt modelId="{CAF97E25-B31E-4E97-89E9-9C111606BBCA}" type="parTrans" cxnId="{C9321E8F-32D4-4596-9F3B-DBE445AB1632}">
      <dgm:prSet/>
      <dgm:spPr/>
      <dgm:t>
        <a:bodyPr/>
        <a:lstStyle/>
        <a:p>
          <a:endParaRPr lang="tr-TR" sz="2400">
            <a:latin typeface="Arial" pitchFamily="34" charset="0"/>
            <a:cs typeface="Arial" pitchFamily="34" charset="0"/>
          </a:endParaRPr>
        </a:p>
      </dgm:t>
    </dgm:pt>
    <dgm:pt modelId="{B37853D1-4DD5-4297-9D96-AB026FC42051}" type="sibTrans" cxnId="{C9321E8F-32D4-4596-9F3B-DBE445AB1632}">
      <dgm:prSet/>
      <dgm:spPr/>
      <dgm:t>
        <a:bodyPr/>
        <a:lstStyle/>
        <a:p>
          <a:endParaRPr lang="tr-TR" sz="2400">
            <a:latin typeface="Arial" pitchFamily="34" charset="0"/>
            <a:cs typeface="Arial" pitchFamily="34" charset="0"/>
          </a:endParaRPr>
        </a:p>
      </dgm:t>
    </dgm:pt>
    <dgm:pt modelId="{4AC21B79-710F-49DC-8C4E-D18A17EA1153}">
      <dgm:prSet custT="1"/>
      <dgm:spPr/>
      <dgm:t>
        <a:bodyPr/>
        <a:lstStyle/>
        <a:p>
          <a:r>
            <a:rPr lang="tr-TR" altLang="tr-TR" sz="2400" dirty="0" smtClean="0">
              <a:solidFill>
                <a:srgbClr val="000000"/>
              </a:solidFill>
              <a:latin typeface="Arial" pitchFamily="34" charset="0"/>
              <a:cs typeface="Arial" pitchFamily="34" charset="0"/>
            </a:rPr>
            <a:t>Yangının yayılmasını önlemek için kapı ve pencereler kapatılmalı,</a:t>
          </a:r>
          <a:endParaRPr lang="tr-TR" sz="2400" dirty="0">
            <a:latin typeface="Arial" pitchFamily="34" charset="0"/>
            <a:cs typeface="Arial" pitchFamily="34" charset="0"/>
          </a:endParaRPr>
        </a:p>
      </dgm:t>
    </dgm:pt>
    <dgm:pt modelId="{3A07648B-1A5A-4310-95EC-71C7BFBF270A}" type="parTrans" cxnId="{5B2B25A2-1418-4007-8C7C-DB32321C462D}">
      <dgm:prSet/>
      <dgm:spPr/>
      <dgm:t>
        <a:bodyPr/>
        <a:lstStyle/>
        <a:p>
          <a:endParaRPr lang="tr-TR" sz="2400">
            <a:latin typeface="Arial" pitchFamily="34" charset="0"/>
            <a:cs typeface="Arial" pitchFamily="34" charset="0"/>
          </a:endParaRPr>
        </a:p>
      </dgm:t>
    </dgm:pt>
    <dgm:pt modelId="{9BC27C7B-092E-42E1-A27B-8372FDB0BDBA}" type="sibTrans" cxnId="{5B2B25A2-1418-4007-8C7C-DB32321C462D}">
      <dgm:prSet/>
      <dgm:spPr/>
      <dgm:t>
        <a:bodyPr/>
        <a:lstStyle/>
        <a:p>
          <a:endParaRPr lang="tr-TR" sz="2400">
            <a:latin typeface="Arial" pitchFamily="34" charset="0"/>
            <a:cs typeface="Arial" pitchFamily="34" charset="0"/>
          </a:endParaRPr>
        </a:p>
      </dgm:t>
    </dgm:pt>
    <dgm:pt modelId="{ECDE280E-4C23-45FF-8B4B-5C0062CB5721}">
      <dgm:prSet custT="1"/>
      <dgm:spPr/>
      <dgm:t>
        <a:bodyPr/>
        <a:lstStyle/>
        <a:p>
          <a:r>
            <a:rPr lang="tr-TR" altLang="tr-TR" sz="2400" dirty="0" smtClean="0">
              <a:solidFill>
                <a:srgbClr val="000000"/>
              </a:solidFill>
              <a:latin typeface="Arial" pitchFamily="34" charset="0"/>
              <a:cs typeface="Arial" pitchFamily="34" charset="0"/>
            </a:rPr>
            <a:t>Bunları yapılırken kişi ve başkaları tehlikeye atılmamalı,</a:t>
          </a:r>
          <a:endParaRPr lang="tr-TR" sz="2400" dirty="0">
            <a:latin typeface="Arial" pitchFamily="34" charset="0"/>
            <a:cs typeface="Arial" pitchFamily="34" charset="0"/>
          </a:endParaRPr>
        </a:p>
      </dgm:t>
    </dgm:pt>
    <dgm:pt modelId="{626089E3-0423-41BB-AE8F-E43589D046E6}" type="parTrans" cxnId="{DEB00607-326A-419C-87BC-03C49DD22EAB}">
      <dgm:prSet/>
      <dgm:spPr/>
      <dgm:t>
        <a:bodyPr/>
        <a:lstStyle/>
        <a:p>
          <a:endParaRPr lang="tr-TR" sz="2400">
            <a:latin typeface="Arial" pitchFamily="34" charset="0"/>
            <a:cs typeface="Arial" pitchFamily="34" charset="0"/>
          </a:endParaRPr>
        </a:p>
      </dgm:t>
    </dgm:pt>
    <dgm:pt modelId="{E1102FF6-4776-4309-B286-5C0D539E8D62}" type="sibTrans" cxnId="{DEB00607-326A-419C-87BC-03C49DD22EAB}">
      <dgm:prSet/>
      <dgm:spPr/>
      <dgm:t>
        <a:bodyPr/>
        <a:lstStyle/>
        <a:p>
          <a:endParaRPr lang="tr-TR" sz="2400">
            <a:latin typeface="Arial" pitchFamily="34" charset="0"/>
            <a:cs typeface="Arial" pitchFamily="34" charset="0"/>
          </a:endParaRPr>
        </a:p>
      </dgm:t>
    </dgm:pt>
    <dgm:pt modelId="{FF1FFCA0-4492-4FAB-A537-761CD841113F}" type="pres">
      <dgm:prSet presAssocID="{26E600CA-BEC6-4722-9A4B-1186C76A12DA}" presName="linearFlow" presStyleCnt="0">
        <dgm:presLayoutVars>
          <dgm:dir/>
          <dgm:animLvl val="lvl"/>
          <dgm:resizeHandles val="exact"/>
        </dgm:presLayoutVars>
      </dgm:prSet>
      <dgm:spPr/>
      <dgm:t>
        <a:bodyPr/>
        <a:lstStyle/>
        <a:p>
          <a:endParaRPr lang="tr-TR"/>
        </a:p>
      </dgm:t>
    </dgm:pt>
    <dgm:pt modelId="{0AA9E7E5-23B0-4625-91BF-345CBA2C25C1}" type="pres">
      <dgm:prSet presAssocID="{CD5BAEA5-E195-40FD-9B63-A03BAEDB3B9A}" presName="composite" presStyleCnt="0"/>
      <dgm:spPr/>
    </dgm:pt>
    <dgm:pt modelId="{3358FB0E-BB4B-49A6-8182-499F356868D0}" type="pres">
      <dgm:prSet presAssocID="{CD5BAEA5-E195-40FD-9B63-A03BAEDB3B9A}" presName="parentText" presStyleLbl="alignNode1" presStyleIdx="0" presStyleCnt="5">
        <dgm:presLayoutVars>
          <dgm:chMax val="1"/>
          <dgm:bulletEnabled val="1"/>
        </dgm:presLayoutVars>
      </dgm:prSet>
      <dgm:spPr/>
      <dgm:t>
        <a:bodyPr/>
        <a:lstStyle/>
        <a:p>
          <a:endParaRPr lang="tr-TR"/>
        </a:p>
      </dgm:t>
    </dgm:pt>
    <dgm:pt modelId="{A08FA8BE-647D-4FFE-AB57-79AD147C38C4}" type="pres">
      <dgm:prSet presAssocID="{CD5BAEA5-E195-40FD-9B63-A03BAEDB3B9A}" presName="descendantText" presStyleLbl="alignAcc1" presStyleIdx="0" presStyleCnt="5" custLinFactNeighborX="0" custLinFactNeighborY="-1951">
        <dgm:presLayoutVars>
          <dgm:bulletEnabled val="1"/>
        </dgm:presLayoutVars>
      </dgm:prSet>
      <dgm:spPr/>
      <dgm:t>
        <a:bodyPr/>
        <a:lstStyle/>
        <a:p>
          <a:endParaRPr lang="tr-TR"/>
        </a:p>
      </dgm:t>
    </dgm:pt>
    <dgm:pt modelId="{01C743C7-177B-4316-B30B-09CF6912DBE3}" type="pres">
      <dgm:prSet presAssocID="{7D84F54C-4FC1-45DD-9B19-1766889EFD8D}" presName="sp" presStyleCnt="0"/>
      <dgm:spPr/>
    </dgm:pt>
    <dgm:pt modelId="{44E93250-D45A-405D-B24D-21BF9B22DF77}" type="pres">
      <dgm:prSet presAssocID="{302B48BD-3B9D-4DD1-A2BF-C89B9CE792E1}" presName="composite" presStyleCnt="0"/>
      <dgm:spPr/>
    </dgm:pt>
    <dgm:pt modelId="{BAAF43D8-33A9-4C3A-A609-A21F54DB0298}" type="pres">
      <dgm:prSet presAssocID="{302B48BD-3B9D-4DD1-A2BF-C89B9CE792E1}" presName="parentText" presStyleLbl="alignNode1" presStyleIdx="1" presStyleCnt="5">
        <dgm:presLayoutVars>
          <dgm:chMax val="1"/>
          <dgm:bulletEnabled val="1"/>
        </dgm:presLayoutVars>
      </dgm:prSet>
      <dgm:spPr/>
      <dgm:t>
        <a:bodyPr/>
        <a:lstStyle/>
        <a:p>
          <a:endParaRPr lang="tr-TR"/>
        </a:p>
      </dgm:t>
    </dgm:pt>
    <dgm:pt modelId="{6A4B287A-A3AA-4CCE-8A77-50F963BF66A2}" type="pres">
      <dgm:prSet presAssocID="{302B48BD-3B9D-4DD1-A2BF-C89B9CE792E1}" presName="descendantText" presStyleLbl="alignAcc1" presStyleIdx="1" presStyleCnt="5">
        <dgm:presLayoutVars>
          <dgm:bulletEnabled val="1"/>
        </dgm:presLayoutVars>
      </dgm:prSet>
      <dgm:spPr/>
      <dgm:t>
        <a:bodyPr/>
        <a:lstStyle/>
        <a:p>
          <a:endParaRPr lang="tr-TR"/>
        </a:p>
      </dgm:t>
    </dgm:pt>
    <dgm:pt modelId="{7275B1A4-AA63-4EFB-A1A2-248FCABA4B4F}" type="pres">
      <dgm:prSet presAssocID="{D97E9A11-8D24-4ABF-A29C-5230A3E4C5A0}" presName="sp" presStyleCnt="0"/>
      <dgm:spPr/>
    </dgm:pt>
    <dgm:pt modelId="{41056493-239D-4B22-B0E4-7E4ACA66FE34}" type="pres">
      <dgm:prSet presAssocID="{A8E3FC70-BDA3-4090-B59E-7ADC514A4238}" presName="composite" presStyleCnt="0"/>
      <dgm:spPr/>
    </dgm:pt>
    <dgm:pt modelId="{493D093C-44A4-444F-AF6D-671F11E47B0A}" type="pres">
      <dgm:prSet presAssocID="{A8E3FC70-BDA3-4090-B59E-7ADC514A4238}" presName="parentText" presStyleLbl="alignNode1" presStyleIdx="2" presStyleCnt="5">
        <dgm:presLayoutVars>
          <dgm:chMax val="1"/>
          <dgm:bulletEnabled val="1"/>
        </dgm:presLayoutVars>
      </dgm:prSet>
      <dgm:spPr/>
      <dgm:t>
        <a:bodyPr/>
        <a:lstStyle/>
        <a:p>
          <a:endParaRPr lang="tr-TR"/>
        </a:p>
      </dgm:t>
    </dgm:pt>
    <dgm:pt modelId="{CCB49B5B-996A-4D4F-989D-81F0191384B8}" type="pres">
      <dgm:prSet presAssocID="{A8E3FC70-BDA3-4090-B59E-7ADC514A4238}" presName="descendantText" presStyleLbl="alignAcc1" presStyleIdx="2" presStyleCnt="5">
        <dgm:presLayoutVars>
          <dgm:bulletEnabled val="1"/>
        </dgm:presLayoutVars>
      </dgm:prSet>
      <dgm:spPr/>
      <dgm:t>
        <a:bodyPr/>
        <a:lstStyle/>
        <a:p>
          <a:endParaRPr lang="tr-TR"/>
        </a:p>
      </dgm:t>
    </dgm:pt>
    <dgm:pt modelId="{04CD7FA8-E477-47E4-B0E1-82069EDEA216}" type="pres">
      <dgm:prSet presAssocID="{B37853D1-4DD5-4297-9D96-AB026FC42051}" presName="sp" presStyleCnt="0"/>
      <dgm:spPr/>
    </dgm:pt>
    <dgm:pt modelId="{858B2601-9763-49EE-97F1-B66D405DE27C}" type="pres">
      <dgm:prSet presAssocID="{6AC9983E-D0CB-4278-986E-C0A42DA821CC}" presName="composite" presStyleCnt="0"/>
      <dgm:spPr/>
    </dgm:pt>
    <dgm:pt modelId="{E20D92A6-CBA5-47C5-9F5C-913DDCEAD9FC}" type="pres">
      <dgm:prSet presAssocID="{6AC9983E-D0CB-4278-986E-C0A42DA821CC}" presName="parentText" presStyleLbl="alignNode1" presStyleIdx="3" presStyleCnt="5">
        <dgm:presLayoutVars>
          <dgm:chMax val="1"/>
          <dgm:bulletEnabled val="1"/>
        </dgm:presLayoutVars>
      </dgm:prSet>
      <dgm:spPr/>
      <dgm:t>
        <a:bodyPr/>
        <a:lstStyle/>
        <a:p>
          <a:endParaRPr lang="tr-TR"/>
        </a:p>
      </dgm:t>
    </dgm:pt>
    <dgm:pt modelId="{32847A33-4A27-47BF-A864-179734A521EC}" type="pres">
      <dgm:prSet presAssocID="{6AC9983E-D0CB-4278-986E-C0A42DA821CC}" presName="descendantText" presStyleLbl="alignAcc1" presStyleIdx="3" presStyleCnt="5">
        <dgm:presLayoutVars>
          <dgm:bulletEnabled val="1"/>
        </dgm:presLayoutVars>
      </dgm:prSet>
      <dgm:spPr/>
      <dgm:t>
        <a:bodyPr/>
        <a:lstStyle/>
        <a:p>
          <a:endParaRPr lang="tr-TR"/>
        </a:p>
      </dgm:t>
    </dgm:pt>
    <dgm:pt modelId="{CAE191A4-F3D1-4BBF-AE03-7A0C6F47DD7F}" type="pres">
      <dgm:prSet presAssocID="{5DB9EB01-0F43-49C7-8F9B-2844D52D8463}" presName="sp" presStyleCnt="0"/>
      <dgm:spPr/>
    </dgm:pt>
    <dgm:pt modelId="{98083412-79B3-411A-8ACD-D2EFC815E296}" type="pres">
      <dgm:prSet presAssocID="{99E75E08-5515-40BD-BBF5-6EF085579CF7}" presName="composite" presStyleCnt="0"/>
      <dgm:spPr/>
    </dgm:pt>
    <dgm:pt modelId="{B6541775-85E3-4BBF-8041-3A77BC2B9B57}" type="pres">
      <dgm:prSet presAssocID="{99E75E08-5515-40BD-BBF5-6EF085579CF7}" presName="parentText" presStyleLbl="alignNode1" presStyleIdx="4" presStyleCnt="5">
        <dgm:presLayoutVars>
          <dgm:chMax val="1"/>
          <dgm:bulletEnabled val="1"/>
        </dgm:presLayoutVars>
      </dgm:prSet>
      <dgm:spPr/>
      <dgm:t>
        <a:bodyPr/>
        <a:lstStyle/>
        <a:p>
          <a:endParaRPr lang="tr-TR"/>
        </a:p>
      </dgm:t>
    </dgm:pt>
    <dgm:pt modelId="{22EF799E-E391-42A6-918A-B3192CEAE7A4}" type="pres">
      <dgm:prSet presAssocID="{99E75E08-5515-40BD-BBF5-6EF085579CF7}" presName="descendantText" presStyleLbl="alignAcc1" presStyleIdx="4" presStyleCnt="5">
        <dgm:presLayoutVars>
          <dgm:bulletEnabled val="1"/>
        </dgm:presLayoutVars>
      </dgm:prSet>
      <dgm:spPr/>
      <dgm:t>
        <a:bodyPr/>
        <a:lstStyle/>
        <a:p>
          <a:endParaRPr lang="tr-TR"/>
        </a:p>
      </dgm:t>
    </dgm:pt>
  </dgm:ptLst>
  <dgm:cxnLst>
    <dgm:cxn modelId="{DA2447B1-BF29-4B1B-9711-C36DF7E0AB4F}" type="presOf" srcId="{99E75E08-5515-40BD-BBF5-6EF085579CF7}" destId="{B6541775-85E3-4BBF-8041-3A77BC2B9B57}" srcOrd="0" destOrd="0" presId="urn:microsoft.com/office/officeart/2005/8/layout/chevron2"/>
    <dgm:cxn modelId="{CE942E7A-B14E-4C13-BAF2-28924F32FE6E}" type="presOf" srcId="{ECDE280E-4C23-45FF-8B4B-5C0062CB5721}" destId="{32847A33-4A27-47BF-A864-179734A521EC}" srcOrd="0" destOrd="0" presId="urn:microsoft.com/office/officeart/2005/8/layout/chevron2"/>
    <dgm:cxn modelId="{99F489D3-65E2-4E59-BD9F-CDC02152B878}" type="presOf" srcId="{3135D239-B424-4B99-BA6D-66A1F2A7ADEC}" destId="{A08FA8BE-647D-4FFE-AB57-79AD147C38C4}" srcOrd="0" destOrd="0" presId="urn:microsoft.com/office/officeart/2005/8/layout/chevron2"/>
    <dgm:cxn modelId="{754DFA99-A7E3-40E5-A141-E377AD197FF9}" srcId="{26E600CA-BEC6-4722-9A4B-1186C76A12DA}" destId="{CD5BAEA5-E195-40FD-9B63-A03BAEDB3B9A}" srcOrd="0" destOrd="0" parTransId="{7BE929F0-9E81-4EB7-BA81-BCB9B724F74A}" sibTransId="{7D84F54C-4FC1-45DD-9B19-1766889EFD8D}"/>
    <dgm:cxn modelId="{81068A11-9469-44B3-BFD5-C17776333655}" type="presOf" srcId="{302B48BD-3B9D-4DD1-A2BF-C89B9CE792E1}" destId="{BAAF43D8-33A9-4C3A-A609-A21F54DB0298}" srcOrd="0" destOrd="0" presId="urn:microsoft.com/office/officeart/2005/8/layout/chevron2"/>
    <dgm:cxn modelId="{C9321E8F-32D4-4596-9F3B-DBE445AB1632}" srcId="{26E600CA-BEC6-4722-9A4B-1186C76A12DA}" destId="{A8E3FC70-BDA3-4090-B59E-7ADC514A4238}" srcOrd="2" destOrd="0" parTransId="{CAF97E25-B31E-4E97-89E9-9C111606BBCA}" sibTransId="{B37853D1-4DD5-4297-9D96-AB026FC42051}"/>
    <dgm:cxn modelId="{30A14532-4987-4154-BFA2-C36A637239CE}" type="presOf" srcId="{6AC9983E-D0CB-4278-986E-C0A42DA821CC}" destId="{E20D92A6-CBA5-47C5-9F5C-913DDCEAD9FC}" srcOrd="0" destOrd="0" presId="urn:microsoft.com/office/officeart/2005/8/layout/chevron2"/>
    <dgm:cxn modelId="{07FF4366-4A42-4F64-A0C1-0C4A43D3776D}" type="presOf" srcId="{CD5BAEA5-E195-40FD-9B63-A03BAEDB3B9A}" destId="{3358FB0E-BB4B-49A6-8182-499F356868D0}" srcOrd="0" destOrd="0" presId="urn:microsoft.com/office/officeart/2005/8/layout/chevron2"/>
    <dgm:cxn modelId="{25FBB123-FB0A-4174-9C2A-480913119999}" type="presOf" srcId="{4AC21B79-710F-49DC-8C4E-D18A17EA1153}" destId="{CCB49B5B-996A-4D4F-989D-81F0191384B8}" srcOrd="0" destOrd="0" presId="urn:microsoft.com/office/officeart/2005/8/layout/chevron2"/>
    <dgm:cxn modelId="{DEB00607-326A-419C-87BC-03C49DD22EAB}" srcId="{6AC9983E-D0CB-4278-986E-C0A42DA821CC}" destId="{ECDE280E-4C23-45FF-8B4B-5C0062CB5721}" srcOrd="0" destOrd="0" parTransId="{626089E3-0423-41BB-AE8F-E43589D046E6}" sibTransId="{E1102FF6-4776-4309-B286-5C0D539E8D62}"/>
    <dgm:cxn modelId="{2C592BC6-6480-4677-AD20-049DF82469E7}" type="presOf" srcId="{1546D5A2-6DAC-4B70-9719-6358DBECA3B6}" destId="{22EF799E-E391-42A6-918A-B3192CEAE7A4}" srcOrd="0" destOrd="0" presId="urn:microsoft.com/office/officeart/2005/8/layout/chevron2"/>
    <dgm:cxn modelId="{3B1FB4DF-7DF8-48EF-B94A-7F6E9DFE6575}" srcId="{26E600CA-BEC6-4722-9A4B-1186C76A12DA}" destId="{99E75E08-5515-40BD-BBF5-6EF085579CF7}" srcOrd="4" destOrd="0" parTransId="{5DD43427-D0B1-4423-AE7B-D1839CDE01FD}" sibTransId="{DB1BF45D-86AE-435D-A928-035891337407}"/>
    <dgm:cxn modelId="{1DC17EB4-4DD1-4F3B-9D95-06D50464999E}" srcId="{26E600CA-BEC6-4722-9A4B-1186C76A12DA}" destId="{6AC9983E-D0CB-4278-986E-C0A42DA821CC}" srcOrd="3" destOrd="0" parTransId="{ADAF25A2-3459-4C3C-8D97-0913D527BE5E}" sibTransId="{5DB9EB01-0F43-49C7-8F9B-2844D52D8463}"/>
    <dgm:cxn modelId="{8E9F8712-AAAD-4397-A403-9EDBC81EE611}" type="presOf" srcId="{A8E3FC70-BDA3-4090-B59E-7ADC514A4238}" destId="{493D093C-44A4-444F-AF6D-671F11E47B0A}" srcOrd="0" destOrd="0" presId="urn:microsoft.com/office/officeart/2005/8/layout/chevron2"/>
    <dgm:cxn modelId="{F1916761-2FD9-4634-854F-802ECB7408FC}" srcId="{CD5BAEA5-E195-40FD-9B63-A03BAEDB3B9A}" destId="{3135D239-B424-4B99-BA6D-66A1F2A7ADEC}" srcOrd="0" destOrd="0" parTransId="{0591FC50-C678-49C5-83CD-D66ABF636C39}" sibTransId="{6914E7CC-8AF7-434D-9A83-D1D012AB1BD5}"/>
    <dgm:cxn modelId="{A2761887-00D8-4F41-81CF-D95486287874}" type="presOf" srcId="{26E600CA-BEC6-4722-9A4B-1186C76A12DA}" destId="{FF1FFCA0-4492-4FAB-A537-761CD841113F}" srcOrd="0" destOrd="0" presId="urn:microsoft.com/office/officeart/2005/8/layout/chevron2"/>
    <dgm:cxn modelId="{BD0187FD-D339-4005-AF05-B052E8C798B8}" srcId="{302B48BD-3B9D-4DD1-A2BF-C89B9CE792E1}" destId="{3258B443-2F3A-4367-884F-E23E21C03005}" srcOrd="0" destOrd="0" parTransId="{54199B32-FE55-4D82-A51D-B829DB82FFA8}" sibTransId="{033442AF-791A-486B-B256-1712084AAC74}"/>
    <dgm:cxn modelId="{365B3919-6B2A-4650-87AB-931EA66938B8}" srcId="{99E75E08-5515-40BD-BBF5-6EF085579CF7}" destId="{1546D5A2-6DAC-4B70-9719-6358DBECA3B6}" srcOrd="0" destOrd="0" parTransId="{D88AD4F2-06C8-43B7-A0CB-629104AC6A1D}" sibTransId="{D207688A-515F-4CDC-862A-7618AF0DD2A1}"/>
    <dgm:cxn modelId="{5B2B25A2-1418-4007-8C7C-DB32321C462D}" srcId="{A8E3FC70-BDA3-4090-B59E-7ADC514A4238}" destId="{4AC21B79-710F-49DC-8C4E-D18A17EA1153}" srcOrd="0" destOrd="0" parTransId="{3A07648B-1A5A-4310-95EC-71C7BFBF270A}" sibTransId="{9BC27C7B-092E-42E1-A27B-8372FDB0BDBA}"/>
    <dgm:cxn modelId="{3F5C3AF2-15C5-45F9-A2C3-27CDD7174C56}" type="presOf" srcId="{3258B443-2F3A-4367-884F-E23E21C03005}" destId="{6A4B287A-A3AA-4CCE-8A77-50F963BF66A2}" srcOrd="0" destOrd="0" presId="urn:microsoft.com/office/officeart/2005/8/layout/chevron2"/>
    <dgm:cxn modelId="{B36B1569-327C-4DA5-BB96-FEFD99987F95}" srcId="{26E600CA-BEC6-4722-9A4B-1186C76A12DA}" destId="{302B48BD-3B9D-4DD1-A2BF-C89B9CE792E1}" srcOrd="1" destOrd="0" parTransId="{F4926DBD-474D-4835-9372-D3AA7F20CA8C}" sibTransId="{D97E9A11-8D24-4ABF-A29C-5230A3E4C5A0}"/>
    <dgm:cxn modelId="{0C12CA96-747F-41ED-B80E-DD9D49C51626}" type="presParOf" srcId="{FF1FFCA0-4492-4FAB-A537-761CD841113F}" destId="{0AA9E7E5-23B0-4625-91BF-345CBA2C25C1}" srcOrd="0" destOrd="0" presId="urn:microsoft.com/office/officeart/2005/8/layout/chevron2"/>
    <dgm:cxn modelId="{15B76453-4691-4FCB-BA0D-94F8A06339BB}" type="presParOf" srcId="{0AA9E7E5-23B0-4625-91BF-345CBA2C25C1}" destId="{3358FB0E-BB4B-49A6-8182-499F356868D0}" srcOrd="0" destOrd="0" presId="urn:microsoft.com/office/officeart/2005/8/layout/chevron2"/>
    <dgm:cxn modelId="{F99AC933-F244-4956-A152-0F135CB893C4}" type="presParOf" srcId="{0AA9E7E5-23B0-4625-91BF-345CBA2C25C1}" destId="{A08FA8BE-647D-4FFE-AB57-79AD147C38C4}" srcOrd="1" destOrd="0" presId="urn:microsoft.com/office/officeart/2005/8/layout/chevron2"/>
    <dgm:cxn modelId="{46456E39-951B-41BF-ABE9-5531CDA4FA36}" type="presParOf" srcId="{FF1FFCA0-4492-4FAB-A537-761CD841113F}" destId="{01C743C7-177B-4316-B30B-09CF6912DBE3}" srcOrd="1" destOrd="0" presId="urn:microsoft.com/office/officeart/2005/8/layout/chevron2"/>
    <dgm:cxn modelId="{73CE222D-7C16-47E0-AB8D-1B4E097B63D9}" type="presParOf" srcId="{FF1FFCA0-4492-4FAB-A537-761CD841113F}" destId="{44E93250-D45A-405D-B24D-21BF9B22DF77}" srcOrd="2" destOrd="0" presId="urn:microsoft.com/office/officeart/2005/8/layout/chevron2"/>
    <dgm:cxn modelId="{086C4485-A76D-48C2-898D-6786A19CEA99}" type="presParOf" srcId="{44E93250-D45A-405D-B24D-21BF9B22DF77}" destId="{BAAF43D8-33A9-4C3A-A609-A21F54DB0298}" srcOrd="0" destOrd="0" presId="urn:microsoft.com/office/officeart/2005/8/layout/chevron2"/>
    <dgm:cxn modelId="{E22A29B0-A1FD-4EC2-8028-E51E26CB5A17}" type="presParOf" srcId="{44E93250-D45A-405D-B24D-21BF9B22DF77}" destId="{6A4B287A-A3AA-4CCE-8A77-50F963BF66A2}" srcOrd="1" destOrd="0" presId="urn:microsoft.com/office/officeart/2005/8/layout/chevron2"/>
    <dgm:cxn modelId="{732011E9-A75F-4610-8B36-058D71BF8EEA}" type="presParOf" srcId="{FF1FFCA0-4492-4FAB-A537-761CD841113F}" destId="{7275B1A4-AA63-4EFB-A1A2-248FCABA4B4F}" srcOrd="3" destOrd="0" presId="urn:microsoft.com/office/officeart/2005/8/layout/chevron2"/>
    <dgm:cxn modelId="{46239C80-947B-4F7B-9FDC-D15C64896F5F}" type="presParOf" srcId="{FF1FFCA0-4492-4FAB-A537-761CD841113F}" destId="{41056493-239D-4B22-B0E4-7E4ACA66FE34}" srcOrd="4" destOrd="0" presId="urn:microsoft.com/office/officeart/2005/8/layout/chevron2"/>
    <dgm:cxn modelId="{EB5B22A7-5E4F-4F16-8B4F-90D41C6486A8}" type="presParOf" srcId="{41056493-239D-4B22-B0E4-7E4ACA66FE34}" destId="{493D093C-44A4-444F-AF6D-671F11E47B0A}" srcOrd="0" destOrd="0" presId="urn:microsoft.com/office/officeart/2005/8/layout/chevron2"/>
    <dgm:cxn modelId="{C1CD33FE-16D8-460B-A8E4-572E08783369}" type="presParOf" srcId="{41056493-239D-4B22-B0E4-7E4ACA66FE34}" destId="{CCB49B5B-996A-4D4F-989D-81F0191384B8}" srcOrd="1" destOrd="0" presId="urn:microsoft.com/office/officeart/2005/8/layout/chevron2"/>
    <dgm:cxn modelId="{566A523F-8AA2-4FBC-A60C-9B66F5B2EFAE}" type="presParOf" srcId="{FF1FFCA0-4492-4FAB-A537-761CD841113F}" destId="{04CD7FA8-E477-47E4-B0E1-82069EDEA216}" srcOrd="5" destOrd="0" presId="urn:microsoft.com/office/officeart/2005/8/layout/chevron2"/>
    <dgm:cxn modelId="{2B02FAD4-D391-46A5-9161-B29840D48A2E}" type="presParOf" srcId="{FF1FFCA0-4492-4FAB-A537-761CD841113F}" destId="{858B2601-9763-49EE-97F1-B66D405DE27C}" srcOrd="6" destOrd="0" presId="urn:microsoft.com/office/officeart/2005/8/layout/chevron2"/>
    <dgm:cxn modelId="{A8E1E187-F75C-4D4D-A952-215DD66A3AFA}" type="presParOf" srcId="{858B2601-9763-49EE-97F1-B66D405DE27C}" destId="{E20D92A6-CBA5-47C5-9F5C-913DDCEAD9FC}" srcOrd="0" destOrd="0" presId="urn:microsoft.com/office/officeart/2005/8/layout/chevron2"/>
    <dgm:cxn modelId="{CE6A2BF3-104B-4A50-A975-FD7F8F5EA960}" type="presParOf" srcId="{858B2601-9763-49EE-97F1-B66D405DE27C}" destId="{32847A33-4A27-47BF-A864-179734A521EC}" srcOrd="1" destOrd="0" presId="urn:microsoft.com/office/officeart/2005/8/layout/chevron2"/>
    <dgm:cxn modelId="{B980DF4C-92CA-49C0-8C04-B25998A535C5}" type="presParOf" srcId="{FF1FFCA0-4492-4FAB-A537-761CD841113F}" destId="{CAE191A4-F3D1-4BBF-AE03-7A0C6F47DD7F}" srcOrd="7" destOrd="0" presId="urn:microsoft.com/office/officeart/2005/8/layout/chevron2"/>
    <dgm:cxn modelId="{B91BC909-104F-430B-B9F4-9EF911954291}" type="presParOf" srcId="{FF1FFCA0-4492-4FAB-A537-761CD841113F}" destId="{98083412-79B3-411A-8ACD-D2EFC815E296}" srcOrd="8" destOrd="0" presId="urn:microsoft.com/office/officeart/2005/8/layout/chevron2"/>
    <dgm:cxn modelId="{36A9B8B8-0406-42B3-8762-BEC1EAD38515}" type="presParOf" srcId="{98083412-79B3-411A-8ACD-D2EFC815E296}" destId="{B6541775-85E3-4BBF-8041-3A77BC2B9B57}" srcOrd="0" destOrd="0" presId="urn:microsoft.com/office/officeart/2005/8/layout/chevron2"/>
    <dgm:cxn modelId="{8622B045-BCB3-45B4-BFDE-EF8C60E604CB}" type="presParOf" srcId="{98083412-79B3-411A-8ACD-D2EFC815E296}" destId="{22EF799E-E391-42A6-918A-B3192CEAE7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1EDE0-5864-495C-9799-9A190A40E02E}">
      <dsp:nvSpPr>
        <dsp:cNvPr id="0" name=""/>
        <dsp:cNvSpPr/>
      </dsp:nvSpPr>
      <dsp:spPr>
        <a:xfrm rot="10800000">
          <a:off x="1061970" y="50856"/>
          <a:ext cx="3610455" cy="706028"/>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339"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AKUT ZEHİRLİLİK</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Solunduğunda, yutulduğunda ve deriyle temas ettiğinde sağlığa zarar verebilir, öldürücü olabilir.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İnsan vücuduyla teması engellenmeli, aksi halde tıbbi yardım alınmalıdır.</a:t>
          </a:r>
          <a:endParaRPr lang="tr-TR" sz="900" b="0" kern="1200" dirty="0">
            <a:solidFill>
              <a:schemeClr val="tx1"/>
            </a:solidFill>
            <a:latin typeface="Arial" pitchFamily="34" charset="0"/>
            <a:cs typeface="Arial" pitchFamily="34" charset="0"/>
          </a:endParaRPr>
        </a:p>
      </dsp:txBody>
      <dsp:txXfrm rot="10800000">
        <a:off x="1238477" y="50856"/>
        <a:ext cx="3433948" cy="706028"/>
      </dsp:txXfrm>
    </dsp:sp>
    <dsp:sp modelId="{8F1CB054-6ED4-4D35-9EB7-1D1E37F32BEC}">
      <dsp:nvSpPr>
        <dsp:cNvPr id="0" name=""/>
        <dsp:cNvSpPr/>
      </dsp:nvSpPr>
      <dsp:spPr>
        <a:xfrm>
          <a:off x="732893" y="339"/>
          <a:ext cx="706028" cy="70602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A305B-1B3E-431B-84C3-5754537F3ABA}">
      <dsp:nvSpPr>
        <dsp:cNvPr id="0" name=""/>
        <dsp:cNvSpPr/>
      </dsp:nvSpPr>
      <dsp:spPr>
        <a:xfrm rot="10800000">
          <a:off x="1085907" y="917123"/>
          <a:ext cx="3610455" cy="706028"/>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339"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AKUT ZEHİRLİLİK CİLDİ TAHRİŞ EDİCİ</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Ağız, cilt ve solunum yoluyla maruz kalındığında oluşan olumsuz etkilerdir.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İnsan vücuduyla teması engellenmelidir . Kuru ve iyi havalandırılmış ortamda saklanmalıdır</a:t>
          </a:r>
        </a:p>
      </dsp:txBody>
      <dsp:txXfrm rot="10800000">
        <a:off x="1262414" y="917123"/>
        <a:ext cx="3433948" cy="706028"/>
      </dsp:txXfrm>
    </dsp:sp>
    <dsp:sp modelId="{1F283DEC-7B4D-42D4-9475-CB455CC76187}">
      <dsp:nvSpPr>
        <dsp:cNvPr id="0" name=""/>
        <dsp:cNvSpPr/>
      </dsp:nvSpPr>
      <dsp:spPr>
        <a:xfrm>
          <a:off x="732893" y="917123"/>
          <a:ext cx="706028" cy="70602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4BD98-8AC0-490F-8547-C7CEED5E29C8}">
      <dsp:nvSpPr>
        <dsp:cNvPr id="0" name=""/>
        <dsp:cNvSpPr/>
      </dsp:nvSpPr>
      <dsp:spPr>
        <a:xfrm rot="10800000">
          <a:off x="1085907" y="1833906"/>
          <a:ext cx="3610455" cy="801109"/>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339"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KARSİNOJENİK</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Kanseri tetikleyen, oluşum sıklığını artıran madde ve karışımlardır.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Temiz ve açıkça etiketlenmiş kaplarda depolanmalı, eğitimli kişiler kullanmalıdır.</a:t>
          </a:r>
          <a:endParaRPr lang="tr-TR" sz="900" b="0" kern="1200" dirty="0">
            <a:solidFill>
              <a:schemeClr val="tx1"/>
            </a:solidFill>
            <a:latin typeface="Arial" pitchFamily="34" charset="0"/>
            <a:cs typeface="Arial" pitchFamily="34" charset="0"/>
          </a:endParaRPr>
        </a:p>
      </dsp:txBody>
      <dsp:txXfrm rot="10800000">
        <a:off x="1286184" y="1833906"/>
        <a:ext cx="3410178" cy="801109"/>
      </dsp:txXfrm>
    </dsp:sp>
    <dsp:sp modelId="{CF299035-4907-4A66-B495-74FBF7B0F565}">
      <dsp:nvSpPr>
        <dsp:cNvPr id="0" name=""/>
        <dsp:cNvSpPr/>
      </dsp:nvSpPr>
      <dsp:spPr>
        <a:xfrm>
          <a:off x="732893" y="1881447"/>
          <a:ext cx="706028" cy="70602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0EB44-2C84-4DAE-BC38-015812AD05D1}">
      <dsp:nvSpPr>
        <dsp:cNvPr id="0" name=""/>
        <dsp:cNvSpPr/>
      </dsp:nvSpPr>
      <dsp:spPr>
        <a:xfrm rot="10800000">
          <a:off x="1085907" y="2845771"/>
          <a:ext cx="3610455" cy="706028"/>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339"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SUCUL ÇEVRE İÇİN ZARARLI</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Doğal dengenin değişmesi açısından ekolojik sisteme kısa ve uzun süre içinde zarar verebilir. </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Risk göz önüne alınarak bu tür maddelerin toprakla ve çevreyle teması engellenmelidir.</a:t>
          </a:r>
          <a:endParaRPr lang="tr-TR" sz="900" b="0" kern="1200" dirty="0">
            <a:solidFill>
              <a:schemeClr val="tx1"/>
            </a:solidFill>
            <a:latin typeface="Arial" pitchFamily="34" charset="0"/>
            <a:cs typeface="Arial" pitchFamily="34" charset="0"/>
          </a:endParaRPr>
        </a:p>
      </dsp:txBody>
      <dsp:txXfrm rot="10800000">
        <a:off x="1262414" y="2845771"/>
        <a:ext cx="3433948" cy="706028"/>
      </dsp:txXfrm>
    </dsp:sp>
    <dsp:sp modelId="{D43DB06F-18A7-4976-9C57-F8002C501318}">
      <dsp:nvSpPr>
        <dsp:cNvPr id="0" name=""/>
        <dsp:cNvSpPr/>
      </dsp:nvSpPr>
      <dsp:spPr>
        <a:xfrm>
          <a:off x="732893" y="2845771"/>
          <a:ext cx="706028" cy="70602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ACD19-AFB8-4CB8-8AEA-11AE389EB272}">
      <dsp:nvSpPr>
        <dsp:cNvPr id="0" name=""/>
        <dsp:cNvSpPr/>
      </dsp:nvSpPr>
      <dsp:spPr>
        <a:xfrm rot="10800000">
          <a:off x="1085907" y="3762554"/>
          <a:ext cx="3610455" cy="763068"/>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339"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OZON TABAKASI İÇİN ZARARLI</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Ozon tabakasının yapısı ve fonksiyonu için zararlılık oluştururlar.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Önleme: </a:t>
          </a:r>
          <a:r>
            <a:rPr lang="tr-TR" sz="900" b="0" kern="1200" dirty="0" smtClean="0">
              <a:solidFill>
                <a:schemeClr val="tx1"/>
              </a:solidFill>
              <a:latin typeface="Arial" pitchFamily="34" charset="0"/>
              <a:cs typeface="Arial" pitchFamily="34" charset="0"/>
            </a:rPr>
            <a:t>Ozon tabakasına zarar veren kimyasal maddeleri içermeyen ozon dostu  ürünler kullanılmalıdır.</a:t>
          </a:r>
          <a:endParaRPr lang="tr-TR" sz="900" b="0" kern="1200" dirty="0">
            <a:solidFill>
              <a:schemeClr val="tx1"/>
            </a:solidFill>
            <a:latin typeface="Arial" pitchFamily="34" charset="0"/>
            <a:cs typeface="Arial" pitchFamily="34" charset="0"/>
          </a:endParaRPr>
        </a:p>
      </dsp:txBody>
      <dsp:txXfrm rot="10800000">
        <a:off x="1276674" y="3762554"/>
        <a:ext cx="3419688" cy="763068"/>
      </dsp:txXfrm>
    </dsp:sp>
    <dsp:sp modelId="{30339FC7-0799-48DC-AD8D-E9E4030EBE8B}">
      <dsp:nvSpPr>
        <dsp:cNvPr id="0" name=""/>
        <dsp:cNvSpPr/>
      </dsp:nvSpPr>
      <dsp:spPr>
        <a:xfrm>
          <a:off x="732893" y="3791074"/>
          <a:ext cx="706028" cy="706028"/>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1EDE0-5864-495C-9799-9A190A40E02E}">
      <dsp:nvSpPr>
        <dsp:cNvPr id="0" name=""/>
        <dsp:cNvSpPr/>
      </dsp:nvSpPr>
      <dsp:spPr>
        <a:xfrm rot="10800000">
          <a:off x="1195287" y="1867"/>
          <a:ext cx="3631548" cy="727664"/>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81" tIns="34290" rIns="64008" bIns="34290" numCol="1" spcCol="1270" anchor="ctr" anchorCtr="0">
          <a:noAutofit/>
        </a:bodyPr>
        <a:lstStyle/>
        <a:p>
          <a:pPr lvl="0" algn="l" defTabSz="400050">
            <a:lnSpc>
              <a:spcPct val="100000"/>
            </a:lnSpc>
            <a:spcBef>
              <a:spcPct val="0"/>
            </a:spcBef>
            <a:spcAft>
              <a:spcPct val="35000"/>
            </a:spcAft>
          </a:pPr>
          <a:r>
            <a:rPr lang="tr-TR" sz="900" b="1" kern="1200" dirty="0" smtClean="0">
              <a:solidFill>
                <a:schemeClr val="tx1"/>
              </a:solidFill>
              <a:latin typeface="Arial" pitchFamily="34" charset="0"/>
              <a:cs typeface="Arial" pitchFamily="34" charset="0"/>
            </a:rPr>
            <a:t>PATLAYICI</a:t>
          </a:r>
        </a:p>
        <a:p>
          <a:pPr lvl="0" algn="l" defTabSz="400050">
            <a:lnSpc>
              <a:spcPct val="10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Ekzotermik olarak reaksiyona giren kimyasallardır. Ateşe yaklaştırıldıklarında patlayabilirler.</a:t>
          </a:r>
        </a:p>
        <a:p>
          <a:pPr lvl="0" algn="l" defTabSz="400050">
            <a:lnSpc>
              <a:spcPct val="10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Ateşten, ısıdan, darbeden, sürtünmeden uzak tutulmalıdır.</a:t>
          </a:r>
          <a:endParaRPr lang="tr-TR" sz="900" b="0" kern="1200" dirty="0">
            <a:solidFill>
              <a:schemeClr val="tx1"/>
            </a:solidFill>
            <a:latin typeface="Arial" pitchFamily="34" charset="0"/>
            <a:cs typeface="Arial" pitchFamily="34" charset="0"/>
          </a:endParaRPr>
        </a:p>
      </dsp:txBody>
      <dsp:txXfrm rot="10800000">
        <a:off x="1377203" y="1867"/>
        <a:ext cx="3449632" cy="727664"/>
      </dsp:txXfrm>
    </dsp:sp>
    <dsp:sp modelId="{8F1CB054-6ED4-4D35-9EB7-1D1E37F32BEC}">
      <dsp:nvSpPr>
        <dsp:cNvPr id="0" name=""/>
        <dsp:cNvSpPr/>
      </dsp:nvSpPr>
      <dsp:spPr>
        <a:xfrm>
          <a:off x="816766" y="405"/>
          <a:ext cx="635593" cy="73058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A305B-1B3E-431B-84C3-5754537F3ABA}">
      <dsp:nvSpPr>
        <dsp:cNvPr id="0" name=""/>
        <dsp:cNvSpPr/>
      </dsp:nvSpPr>
      <dsp:spPr>
        <a:xfrm rot="10800000">
          <a:off x="1196761" y="882005"/>
          <a:ext cx="3621340" cy="754446"/>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81" tIns="34290" rIns="64008" bIns="34290" numCol="1" spcCol="1270" anchor="ctr" anchorCtr="0">
          <a:noAutofit/>
        </a:bodyPr>
        <a:lstStyle/>
        <a:p>
          <a:pPr lvl="0" algn="l" defTabSz="400050">
            <a:lnSpc>
              <a:spcPct val="90000"/>
            </a:lnSpc>
            <a:spcBef>
              <a:spcPct val="0"/>
            </a:spcBef>
            <a:spcAft>
              <a:spcPct val="35000"/>
            </a:spcAft>
          </a:pPr>
          <a:endParaRPr lang="tr-TR" sz="900" b="1" kern="1200" dirty="0" smtClean="0">
            <a:solidFill>
              <a:schemeClr val="tx1"/>
            </a:solidFill>
            <a:latin typeface="Arial" pitchFamily="34" charset="0"/>
            <a:cs typeface="Arial" pitchFamily="34" charset="0"/>
          </a:endParaRPr>
        </a:p>
        <a:p>
          <a:pPr lvl="0" algn="l" defTabSz="400050">
            <a:lnSpc>
              <a:spcPct val="90000"/>
            </a:lnSpc>
            <a:spcBef>
              <a:spcPct val="0"/>
            </a:spcBef>
            <a:spcAft>
              <a:spcPct val="35000"/>
            </a:spcAft>
          </a:pPr>
          <a:endParaRPr lang="tr-TR" sz="900" b="1" kern="1200" dirty="0" smtClean="0">
            <a:solidFill>
              <a:schemeClr val="tx1"/>
            </a:solidFill>
            <a:latin typeface="Arial" pitchFamily="34" charset="0"/>
            <a:cs typeface="Arial" pitchFamily="34" charset="0"/>
          </a:endParaRP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ALEVLENİR SIVILAR  </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a:t>
          </a:r>
          <a:r>
            <a:rPr lang="tr-TR" sz="900" b="0" kern="1200" dirty="0" smtClean="0">
              <a:solidFill>
                <a:schemeClr val="tx1"/>
              </a:solidFill>
              <a:latin typeface="Arial" pitchFamily="34" charset="0"/>
              <a:cs typeface="Arial" pitchFamily="34" charset="0"/>
            </a:rPr>
            <a:t>Normal basınç ve 20 </a:t>
          </a:r>
          <a:r>
            <a:rPr lang="tr-TR" sz="900" b="0" kern="1200" baseline="30000" dirty="0" smtClean="0">
              <a:solidFill>
                <a:schemeClr val="tx1"/>
              </a:solidFill>
              <a:latin typeface="Arial" pitchFamily="34" charset="0"/>
              <a:cs typeface="Arial" pitchFamily="34" charset="0"/>
            </a:rPr>
            <a:t>0</a:t>
          </a:r>
          <a:r>
            <a:rPr lang="tr-TR" sz="900" b="0" kern="1200" dirty="0" smtClean="0">
              <a:solidFill>
                <a:schemeClr val="tx1"/>
              </a:solidFill>
              <a:latin typeface="Arial" pitchFamily="34" charset="0"/>
              <a:cs typeface="Arial" pitchFamily="34" charset="0"/>
            </a:rPr>
            <a:t>C de alev alan katı, sıvı, gaz maddeler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kern="1200" dirty="0" smtClean="0">
              <a:solidFill>
                <a:schemeClr val="tx1"/>
              </a:solidFill>
              <a:latin typeface="Arial" pitchFamily="34" charset="0"/>
              <a:cs typeface="Arial" pitchFamily="34" charset="0"/>
            </a:rPr>
            <a:t>Alev alabilen maddeler, güneş ışığından, tüm ısı ve alev kaynaklarından uzak tutulmalıdır.</a:t>
          </a:r>
          <a:endParaRPr lang="tr-TR" sz="900" b="1" kern="1200" dirty="0" smtClean="0">
            <a:solidFill>
              <a:schemeClr val="tx1"/>
            </a:solidFill>
            <a:latin typeface="Arial" pitchFamily="34" charset="0"/>
            <a:cs typeface="Arial" pitchFamily="34" charset="0"/>
          </a:endParaRPr>
        </a:p>
        <a:p>
          <a:pPr lvl="0" algn="l" defTabSz="400050">
            <a:lnSpc>
              <a:spcPct val="90000"/>
            </a:lnSpc>
            <a:spcBef>
              <a:spcPct val="0"/>
            </a:spcBef>
            <a:spcAft>
              <a:spcPct val="35000"/>
            </a:spcAft>
          </a:pPr>
          <a:endParaRPr lang="tr-TR" sz="1700" kern="1200" dirty="0">
            <a:solidFill>
              <a:schemeClr val="tx1"/>
            </a:solidFill>
          </a:endParaRPr>
        </a:p>
      </dsp:txBody>
      <dsp:txXfrm rot="10800000">
        <a:off x="1385372" y="882005"/>
        <a:ext cx="3432729" cy="754446"/>
      </dsp:txXfrm>
    </dsp:sp>
    <dsp:sp modelId="{1F283DEC-7B4D-42D4-9475-CB455CC76187}">
      <dsp:nvSpPr>
        <dsp:cNvPr id="0" name=""/>
        <dsp:cNvSpPr/>
      </dsp:nvSpPr>
      <dsp:spPr>
        <a:xfrm>
          <a:off x="825500" y="885490"/>
          <a:ext cx="610866" cy="74747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4BD98-8AC0-490F-8547-C7CEED5E29C8}">
      <dsp:nvSpPr>
        <dsp:cNvPr id="0" name=""/>
        <dsp:cNvSpPr/>
      </dsp:nvSpPr>
      <dsp:spPr>
        <a:xfrm rot="10800000">
          <a:off x="1143024" y="1785949"/>
          <a:ext cx="3669303" cy="761569"/>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81"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OKSİTLEYİCİ SIVILAR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Oksijen vererek yanmaya neden olan gazlardır.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Yanıcı maddelerden uzak tutulmalıdır. Alev aldıktan sonra müdahale etmek zordur.</a:t>
          </a:r>
          <a:endParaRPr lang="tr-TR" sz="900" b="0" kern="1200" dirty="0">
            <a:solidFill>
              <a:schemeClr val="tx1"/>
            </a:solidFill>
            <a:latin typeface="Arial" pitchFamily="34" charset="0"/>
            <a:cs typeface="Arial" pitchFamily="34" charset="0"/>
          </a:endParaRPr>
        </a:p>
      </dsp:txBody>
      <dsp:txXfrm rot="10800000">
        <a:off x="1333416" y="1785949"/>
        <a:ext cx="3478911" cy="761569"/>
      </dsp:txXfrm>
    </dsp:sp>
    <dsp:sp modelId="{CF299035-4907-4A66-B495-74FBF7B0F565}">
      <dsp:nvSpPr>
        <dsp:cNvPr id="0" name=""/>
        <dsp:cNvSpPr/>
      </dsp:nvSpPr>
      <dsp:spPr>
        <a:xfrm>
          <a:off x="811758" y="1818318"/>
          <a:ext cx="617872" cy="69985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2B1A2-74D9-4C31-B17A-BFB1A8293A56}">
      <dsp:nvSpPr>
        <dsp:cNvPr id="0" name=""/>
        <dsp:cNvSpPr/>
      </dsp:nvSpPr>
      <dsp:spPr>
        <a:xfrm rot="10800000">
          <a:off x="1225225" y="2700042"/>
          <a:ext cx="3616573" cy="830617"/>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81"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BASINÇ ALTINDAKİ GAZLAR,SIKIŞTIRILMIŞ GAZLAR</a:t>
          </a:r>
        </a:p>
        <a:p>
          <a:pPr lvl="0"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Bir haznede tutulan veya sıvılaştırılmış ya da sıvılaştırılmış ve soğutulmuş gazlardır.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Güneş ışığı almayan, yangına dayanıklı bölümlerde boş ve dolular ayrı depolanmalıdır.</a:t>
          </a:r>
          <a:endParaRPr lang="tr-TR" sz="900" b="0" kern="1200" dirty="0">
            <a:solidFill>
              <a:schemeClr val="tx1"/>
            </a:solidFill>
            <a:latin typeface="Arial" pitchFamily="34" charset="0"/>
            <a:cs typeface="Arial" pitchFamily="34" charset="0"/>
          </a:endParaRPr>
        </a:p>
      </dsp:txBody>
      <dsp:txXfrm rot="10800000">
        <a:off x="1432879" y="2700042"/>
        <a:ext cx="3408919" cy="830617"/>
      </dsp:txXfrm>
    </dsp:sp>
    <dsp:sp modelId="{D0DA534E-72DB-4F1E-93A2-70967E29F55A}">
      <dsp:nvSpPr>
        <dsp:cNvPr id="0" name=""/>
        <dsp:cNvSpPr/>
      </dsp:nvSpPr>
      <dsp:spPr>
        <a:xfrm>
          <a:off x="785816" y="2714646"/>
          <a:ext cx="710424" cy="80140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3A0AA-FBC8-49AF-899B-72F6C848D918}">
      <dsp:nvSpPr>
        <dsp:cNvPr id="0" name=""/>
        <dsp:cNvSpPr/>
      </dsp:nvSpPr>
      <dsp:spPr>
        <a:xfrm rot="10800000">
          <a:off x="1214432" y="3714775"/>
          <a:ext cx="3625806" cy="734959"/>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81" tIns="34290" rIns="64008" bIns="34290" numCol="1" spcCol="1270" anchor="ctr" anchorCtr="0">
          <a:noAutofit/>
        </a:bodyPr>
        <a:lstStyle/>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CİLDİ TAHRİŞ EDİCİ, METAL AŞINDIRICI</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Özelliği: </a:t>
          </a:r>
          <a:r>
            <a:rPr lang="tr-TR" sz="900" b="0" kern="1200" dirty="0" smtClean="0">
              <a:solidFill>
                <a:schemeClr val="tx1"/>
              </a:solidFill>
              <a:latin typeface="Arial" pitchFamily="34" charset="0"/>
              <a:cs typeface="Arial" pitchFamily="34" charset="0"/>
            </a:rPr>
            <a:t>Canlı dokulara zarar verir.</a:t>
          </a:r>
        </a:p>
        <a:p>
          <a:pPr lvl="0" algn="l" defTabSz="400050">
            <a:lnSpc>
              <a:spcPct val="90000"/>
            </a:lnSpc>
            <a:spcBef>
              <a:spcPct val="0"/>
            </a:spcBef>
            <a:spcAft>
              <a:spcPct val="35000"/>
            </a:spcAft>
          </a:pPr>
          <a:r>
            <a:rPr lang="tr-TR" sz="900" b="1" kern="1200" dirty="0" smtClean="0">
              <a:solidFill>
                <a:schemeClr val="tx1"/>
              </a:solidFill>
              <a:latin typeface="Arial" pitchFamily="34" charset="0"/>
              <a:cs typeface="Arial" pitchFamily="34" charset="0"/>
            </a:rPr>
            <a:t>Önlemi: </a:t>
          </a:r>
          <a:r>
            <a:rPr lang="tr-TR" sz="900" b="0" kern="1200" dirty="0" smtClean="0">
              <a:solidFill>
                <a:schemeClr val="tx1"/>
              </a:solidFill>
              <a:latin typeface="Arial" pitchFamily="34" charset="0"/>
              <a:cs typeface="Arial" pitchFamily="34" charset="0"/>
            </a:rPr>
            <a:t>Gözleri, deriyi ve kıyafetleri korumak için özel önlem alınmalıdır. Buharları solunmamalı, aksi halde tıbbi yardım alınmalıdır.</a:t>
          </a:r>
          <a:endParaRPr lang="tr-TR" sz="900" b="0" kern="1200" dirty="0">
            <a:solidFill>
              <a:schemeClr val="tx1"/>
            </a:solidFill>
            <a:latin typeface="Arial" pitchFamily="34" charset="0"/>
            <a:cs typeface="Arial" pitchFamily="34" charset="0"/>
          </a:endParaRPr>
        </a:p>
      </dsp:txBody>
      <dsp:txXfrm rot="10800000">
        <a:off x="1398172" y="3714775"/>
        <a:ext cx="3442066" cy="734959"/>
      </dsp:txXfrm>
    </dsp:sp>
    <dsp:sp modelId="{596DEE17-B297-44E9-B4AD-01D93AD6A62F}">
      <dsp:nvSpPr>
        <dsp:cNvPr id="0" name=""/>
        <dsp:cNvSpPr/>
      </dsp:nvSpPr>
      <dsp:spPr>
        <a:xfrm>
          <a:off x="785816" y="3643339"/>
          <a:ext cx="678285" cy="843886"/>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0A289-7A57-4E7D-B1B9-5A3FF5B04105}">
      <dsp:nvSpPr>
        <dsp:cNvPr id="0" name=""/>
        <dsp:cNvSpPr/>
      </dsp:nvSpPr>
      <dsp:spPr>
        <a:xfrm>
          <a:off x="1695539" y="617532"/>
          <a:ext cx="3712526" cy="3712526"/>
        </a:xfrm>
        <a:prstGeom prst="blockArc">
          <a:avLst>
            <a:gd name="adj1" fmla="val 10808937"/>
            <a:gd name="adj2" fmla="val 17391966"/>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733E2-7695-4C24-AA98-E79DE5A046E0}">
      <dsp:nvSpPr>
        <dsp:cNvPr id="0" name=""/>
        <dsp:cNvSpPr/>
      </dsp:nvSpPr>
      <dsp:spPr>
        <a:xfrm>
          <a:off x="1694786" y="560348"/>
          <a:ext cx="3712526" cy="3712526"/>
        </a:xfrm>
        <a:prstGeom prst="blockArc">
          <a:avLst>
            <a:gd name="adj1" fmla="val 4570262"/>
            <a:gd name="adj2" fmla="val 10700506"/>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854FC-EA3D-4B87-A1DD-7F69B52EAE83}">
      <dsp:nvSpPr>
        <dsp:cNvPr id="0" name=""/>
        <dsp:cNvSpPr/>
      </dsp:nvSpPr>
      <dsp:spPr>
        <a:xfrm>
          <a:off x="2708217" y="603060"/>
          <a:ext cx="3712526" cy="3712526"/>
        </a:xfrm>
        <a:prstGeom prst="blockArc">
          <a:avLst>
            <a:gd name="adj1" fmla="val 21345240"/>
            <a:gd name="adj2" fmla="val 6519345"/>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CED7CB-193A-4D8D-8B2A-99A0FFC7F147}">
      <dsp:nvSpPr>
        <dsp:cNvPr id="0" name=""/>
        <dsp:cNvSpPr/>
      </dsp:nvSpPr>
      <dsp:spPr>
        <a:xfrm>
          <a:off x="2715568" y="679894"/>
          <a:ext cx="3712526" cy="3712526"/>
        </a:xfrm>
        <a:prstGeom prst="blockArc">
          <a:avLst>
            <a:gd name="adj1" fmla="val 15427863"/>
            <a:gd name="adj2" fmla="val 2119889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6AE8F0-851E-4D2A-927A-692DF0460A62}">
      <dsp:nvSpPr>
        <dsp:cNvPr id="0" name=""/>
        <dsp:cNvSpPr/>
      </dsp:nvSpPr>
      <dsp:spPr>
        <a:xfrm>
          <a:off x="2982104" y="1553652"/>
          <a:ext cx="1988714" cy="218882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tr-TR" sz="6500" kern="1200" dirty="0">
            <a:latin typeface="Arial" pitchFamily="34" charset="0"/>
            <a:cs typeface="Arial" pitchFamily="34" charset="0"/>
          </a:endParaRPr>
        </a:p>
      </dsp:txBody>
      <dsp:txXfrm>
        <a:off x="3273344" y="1874198"/>
        <a:ext cx="1406234" cy="1547730"/>
      </dsp:txXfrm>
    </dsp:sp>
    <dsp:sp modelId="{1C2ED758-B5C9-4DE5-BF22-6E6E484AEFC2}">
      <dsp:nvSpPr>
        <dsp:cNvPr id="0" name=""/>
        <dsp:cNvSpPr/>
      </dsp:nvSpPr>
      <dsp:spPr>
        <a:xfrm>
          <a:off x="3268734" y="27692"/>
          <a:ext cx="1798499" cy="1481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altLang="tr-TR" sz="2000" kern="1200" dirty="0" smtClean="0">
              <a:latin typeface="Arial" pitchFamily="34" charset="0"/>
              <a:cs typeface="Arial" pitchFamily="34" charset="0"/>
            </a:rPr>
            <a:t>B Sınıfı Sıvı Madde Yangınları</a:t>
          </a:r>
          <a:endParaRPr lang="tr-TR" sz="2000" kern="1200" dirty="0">
            <a:solidFill>
              <a:schemeClr val="tx1"/>
            </a:solidFill>
            <a:latin typeface="Arial" pitchFamily="34" charset="0"/>
            <a:cs typeface="Arial" pitchFamily="34" charset="0"/>
          </a:endParaRPr>
        </a:p>
      </dsp:txBody>
      <dsp:txXfrm>
        <a:off x="3532118" y="244659"/>
        <a:ext cx="1271731" cy="1047606"/>
      </dsp:txXfrm>
    </dsp:sp>
    <dsp:sp modelId="{FBE04408-4729-4F37-B604-867221F30FA8}">
      <dsp:nvSpPr>
        <dsp:cNvPr id="0" name=""/>
        <dsp:cNvSpPr/>
      </dsp:nvSpPr>
      <dsp:spPr>
        <a:xfrm>
          <a:off x="5510231" y="1512150"/>
          <a:ext cx="1725025" cy="1625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altLang="tr-TR" sz="2000" kern="1200" dirty="0" smtClean="0">
              <a:latin typeface="Arial" pitchFamily="34" charset="0"/>
              <a:cs typeface="Arial" pitchFamily="34" charset="0"/>
            </a:rPr>
            <a:t>C Sınıfı Gaz Yangınları</a:t>
          </a:r>
          <a:endParaRPr lang="tr-TR" sz="2000" kern="1200" dirty="0">
            <a:solidFill>
              <a:schemeClr val="tx1"/>
            </a:solidFill>
            <a:latin typeface="Arial" pitchFamily="34" charset="0"/>
            <a:cs typeface="Arial" pitchFamily="34" charset="0"/>
          </a:endParaRPr>
        </a:p>
      </dsp:txBody>
      <dsp:txXfrm>
        <a:off x="5762855" y="1750250"/>
        <a:ext cx="1219777" cy="1149646"/>
      </dsp:txXfrm>
    </dsp:sp>
    <dsp:sp modelId="{BE18E48E-B39C-4207-93F1-418EA4989644}">
      <dsp:nvSpPr>
        <dsp:cNvPr id="0" name=""/>
        <dsp:cNvSpPr/>
      </dsp:nvSpPr>
      <dsp:spPr>
        <a:xfrm>
          <a:off x="3030026" y="3456109"/>
          <a:ext cx="1908864" cy="1442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altLang="tr-TR" sz="2000" kern="1200" dirty="0" smtClean="0">
              <a:latin typeface="Arial" pitchFamily="34" charset="0"/>
              <a:cs typeface="Arial" pitchFamily="34" charset="0"/>
            </a:rPr>
            <a:t>D Sınıfı Hafif Metal Yangınları</a:t>
          </a:r>
          <a:endParaRPr lang="tr-TR" sz="2000" kern="1200" dirty="0">
            <a:solidFill>
              <a:schemeClr val="tx1"/>
            </a:solidFill>
            <a:latin typeface="Arial" pitchFamily="34" charset="0"/>
            <a:cs typeface="Arial" pitchFamily="34" charset="0"/>
          </a:endParaRPr>
        </a:p>
      </dsp:txBody>
      <dsp:txXfrm>
        <a:off x="3309573" y="3667338"/>
        <a:ext cx="1349770" cy="1019907"/>
      </dsp:txXfrm>
    </dsp:sp>
    <dsp:sp modelId="{A20AEA26-1A69-4FA5-B7FE-FADFB388979F}">
      <dsp:nvSpPr>
        <dsp:cNvPr id="0" name=""/>
        <dsp:cNvSpPr/>
      </dsp:nvSpPr>
      <dsp:spPr>
        <a:xfrm>
          <a:off x="790661" y="1772756"/>
          <a:ext cx="1895814" cy="1392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altLang="tr-TR" sz="2000" kern="1200" dirty="0" smtClean="0">
              <a:latin typeface="Arial" pitchFamily="34" charset="0"/>
              <a:cs typeface="Arial" pitchFamily="34" charset="0"/>
            </a:rPr>
            <a:t>A Sınıfı Katı Madde Yangınları</a:t>
          </a:r>
          <a:endParaRPr lang="tr-TR" sz="2000" kern="1200" dirty="0">
            <a:solidFill>
              <a:schemeClr val="tx1"/>
            </a:solidFill>
            <a:latin typeface="Arial" pitchFamily="34" charset="0"/>
            <a:cs typeface="Arial" pitchFamily="34" charset="0"/>
          </a:endParaRPr>
        </a:p>
      </dsp:txBody>
      <dsp:txXfrm>
        <a:off x="1068297" y="1976705"/>
        <a:ext cx="1340542" cy="984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B0E-BB4B-49A6-8182-499F356868D0}">
      <dsp:nvSpPr>
        <dsp:cNvPr id="0" name=""/>
        <dsp:cNvSpPr/>
      </dsp:nvSpPr>
      <dsp:spPr>
        <a:xfrm rot="5400000">
          <a:off x="-156103" y="160017"/>
          <a:ext cx="1040688" cy="728482"/>
        </a:xfrm>
        <a:prstGeom prst="chevron">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368155"/>
        <a:ext cx="728482" cy="312206"/>
      </dsp:txXfrm>
    </dsp:sp>
    <dsp:sp modelId="{A08FA8BE-647D-4FFE-AB57-79AD147C38C4}">
      <dsp:nvSpPr>
        <dsp:cNvPr id="0" name=""/>
        <dsp:cNvSpPr/>
      </dsp:nvSpPr>
      <dsp:spPr>
        <a:xfrm rot="5400000">
          <a:off x="4018034" y="-3289552"/>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latin typeface="Arial" pitchFamily="34" charset="0"/>
              <a:cs typeface="Arial" pitchFamily="34" charset="0"/>
            </a:rPr>
            <a:t>Sakin olunmalı,</a:t>
          </a:r>
          <a:endParaRPr lang="tr-TR" sz="2400" kern="1200" dirty="0">
            <a:latin typeface="Arial" pitchFamily="34" charset="0"/>
            <a:cs typeface="Arial" pitchFamily="34" charset="0"/>
          </a:endParaRPr>
        </a:p>
      </dsp:txBody>
      <dsp:txXfrm rot="-5400000">
        <a:off x="728483" y="33020"/>
        <a:ext cx="7222530" cy="610405"/>
      </dsp:txXfrm>
    </dsp:sp>
    <dsp:sp modelId="{BAAF43D8-33A9-4C3A-A609-A21F54DB0298}">
      <dsp:nvSpPr>
        <dsp:cNvPr id="0" name=""/>
        <dsp:cNvSpPr/>
      </dsp:nvSpPr>
      <dsp:spPr>
        <a:xfrm rot="5400000">
          <a:off x="-156103" y="1083118"/>
          <a:ext cx="1040688" cy="728482"/>
        </a:xfrm>
        <a:prstGeom prst="chevron">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1291256"/>
        <a:ext cx="728482" cy="312206"/>
      </dsp:txXfrm>
    </dsp:sp>
    <dsp:sp modelId="{6A4B287A-A3AA-4CCE-8A77-50F963BF66A2}">
      <dsp:nvSpPr>
        <dsp:cNvPr id="0" name=""/>
        <dsp:cNvSpPr/>
      </dsp:nvSpPr>
      <dsp:spPr>
        <a:xfrm rot="5400000">
          <a:off x="4018034" y="-2362537"/>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latin typeface="Arial" pitchFamily="34" charset="0"/>
              <a:cs typeface="Arial" pitchFamily="34" charset="0"/>
            </a:rPr>
            <a:t>Bulunulan yerde yangın ihbar düğmesi varsa ona basılmalı,</a:t>
          </a:r>
          <a:endParaRPr lang="tr-TR" sz="2400" kern="1200" dirty="0">
            <a:latin typeface="Arial" pitchFamily="34" charset="0"/>
            <a:cs typeface="Arial" pitchFamily="34" charset="0"/>
          </a:endParaRPr>
        </a:p>
      </dsp:txBody>
      <dsp:txXfrm rot="-5400000">
        <a:off x="728483" y="960035"/>
        <a:ext cx="7222530" cy="610405"/>
      </dsp:txXfrm>
    </dsp:sp>
    <dsp:sp modelId="{493D093C-44A4-444F-AF6D-671F11E47B0A}">
      <dsp:nvSpPr>
        <dsp:cNvPr id="0" name=""/>
        <dsp:cNvSpPr/>
      </dsp:nvSpPr>
      <dsp:spPr>
        <a:xfrm rot="5400000">
          <a:off x="-156103" y="2006218"/>
          <a:ext cx="1040688" cy="728482"/>
        </a:xfrm>
        <a:prstGeom prst="chevron">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2214356"/>
        <a:ext cx="728482" cy="312206"/>
      </dsp:txXfrm>
    </dsp:sp>
    <dsp:sp modelId="{CCB49B5B-996A-4D4F-989D-81F0191384B8}">
      <dsp:nvSpPr>
        <dsp:cNvPr id="0" name=""/>
        <dsp:cNvSpPr/>
      </dsp:nvSpPr>
      <dsp:spPr>
        <a:xfrm rot="5400000">
          <a:off x="4018034" y="-1439436"/>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latin typeface="Arial" pitchFamily="34" charset="0"/>
              <a:cs typeface="Arial" pitchFamily="34" charset="0"/>
            </a:rPr>
            <a:t>İtfaiyeye telefon edilmeli </a:t>
          </a:r>
          <a:r>
            <a:rPr lang="tr-TR" altLang="tr-TR" sz="2400" b="1" kern="1200" dirty="0" smtClean="0">
              <a:latin typeface="Arial" pitchFamily="34" charset="0"/>
              <a:cs typeface="Arial" pitchFamily="34" charset="0"/>
            </a:rPr>
            <a:t>(</a:t>
          </a:r>
          <a:r>
            <a:rPr lang="tr-TR" altLang="tr-TR" sz="2400" b="1" kern="1200" dirty="0" smtClean="0">
              <a:solidFill>
                <a:srgbClr val="FF0000"/>
              </a:solidFill>
              <a:latin typeface="Arial" pitchFamily="34" charset="0"/>
              <a:cs typeface="Arial" pitchFamily="34" charset="0"/>
            </a:rPr>
            <a:t>110</a:t>
          </a:r>
          <a:r>
            <a:rPr lang="tr-TR" altLang="tr-TR" sz="2400" b="1" kern="1200" dirty="0" smtClean="0">
              <a:latin typeface="Arial" pitchFamily="34" charset="0"/>
              <a:cs typeface="Arial" pitchFamily="34" charset="0"/>
            </a:rPr>
            <a:t>)</a:t>
          </a:r>
          <a:r>
            <a:rPr lang="tr-TR" altLang="tr-TR" sz="2400" kern="1200" dirty="0" smtClean="0">
              <a:latin typeface="Arial" pitchFamily="34" charset="0"/>
              <a:cs typeface="Arial" pitchFamily="34" charset="0"/>
            </a:rPr>
            <a:t> ve kurum amirine haber verilmeli,</a:t>
          </a:r>
          <a:endParaRPr lang="tr-TR" sz="2400" kern="1200" dirty="0">
            <a:latin typeface="Arial" pitchFamily="34" charset="0"/>
            <a:cs typeface="Arial" pitchFamily="34" charset="0"/>
          </a:endParaRPr>
        </a:p>
      </dsp:txBody>
      <dsp:txXfrm rot="-5400000">
        <a:off x="728483" y="1883136"/>
        <a:ext cx="7222530" cy="610405"/>
      </dsp:txXfrm>
    </dsp:sp>
    <dsp:sp modelId="{E20D92A6-CBA5-47C5-9F5C-913DDCEAD9FC}">
      <dsp:nvSpPr>
        <dsp:cNvPr id="0" name=""/>
        <dsp:cNvSpPr/>
      </dsp:nvSpPr>
      <dsp:spPr>
        <a:xfrm rot="5400000">
          <a:off x="-156103" y="2929319"/>
          <a:ext cx="1040688" cy="728482"/>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3137457"/>
        <a:ext cx="728482" cy="312206"/>
      </dsp:txXfrm>
    </dsp:sp>
    <dsp:sp modelId="{32847A33-4A27-47BF-A864-179734A521EC}">
      <dsp:nvSpPr>
        <dsp:cNvPr id="0" name=""/>
        <dsp:cNvSpPr/>
      </dsp:nvSpPr>
      <dsp:spPr>
        <a:xfrm rot="5400000">
          <a:off x="4018034" y="-516335"/>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latin typeface="Arial" pitchFamily="34" charset="0"/>
              <a:cs typeface="Arial" pitchFamily="34" charset="0"/>
            </a:rPr>
            <a:t>Olayın adresi en kısa ve doğru şekilde bildirilmeli,</a:t>
          </a:r>
          <a:endParaRPr lang="tr-TR" sz="2400" kern="1200" dirty="0">
            <a:latin typeface="Arial" pitchFamily="34" charset="0"/>
            <a:cs typeface="Arial" pitchFamily="34" charset="0"/>
          </a:endParaRPr>
        </a:p>
      </dsp:txBody>
      <dsp:txXfrm rot="-5400000">
        <a:off x="728483" y="2806237"/>
        <a:ext cx="7222530" cy="610405"/>
      </dsp:txXfrm>
    </dsp:sp>
    <dsp:sp modelId="{B6541775-85E3-4BBF-8041-3A77BC2B9B57}">
      <dsp:nvSpPr>
        <dsp:cNvPr id="0" name=""/>
        <dsp:cNvSpPr/>
      </dsp:nvSpPr>
      <dsp:spPr>
        <a:xfrm rot="5400000">
          <a:off x="-156103" y="3852420"/>
          <a:ext cx="1040688" cy="728482"/>
        </a:xfrm>
        <a:prstGeom prst="chevron">
          <a:avLst/>
        </a:prstGeom>
        <a:solidFill>
          <a:schemeClr val="accent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4060558"/>
        <a:ext cx="728482" cy="312206"/>
      </dsp:txXfrm>
    </dsp:sp>
    <dsp:sp modelId="{22EF799E-E391-42A6-918A-B3192CEAE7A4}">
      <dsp:nvSpPr>
        <dsp:cNvPr id="0" name=""/>
        <dsp:cNvSpPr/>
      </dsp:nvSpPr>
      <dsp:spPr>
        <a:xfrm rot="5400000">
          <a:off x="4018034" y="406764"/>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latin typeface="Arial" pitchFamily="34" charset="0"/>
              <a:cs typeface="Arial" pitchFamily="34" charset="0"/>
            </a:rPr>
            <a:t>Mümkünse yangın cinsi (Bina, benzin, araç vb.) bildirilmeli,</a:t>
          </a:r>
          <a:endParaRPr lang="tr-TR" sz="2400" kern="1200" dirty="0">
            <a:latin typeface="Arial" pitchFamily="34" charset="0"/>
            <a:cs typeface="Arial" pitchFamily="34" charset="0"/>
          </a:endParaRPr>
        </a:p>
      </dsp:txBody>
      <dsp:txXfrm rot="-5400000">
        <a:off x="728483" y="3729337"/>
        <a:ext cx="7222530" cy="610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B0E-BB4B-49A6-8182-499F356868D0}">
      <dsp:nvSpPr>
        <dsp:cNvPr id="0" name=""/>
        <dsp:cNvSpPr/>
      </dsp:nvSpPr>
      <dsp:spPr>
        <a:xfrm rot="5400000">
          <a:off x="-156103" y="160017"/>
          <a:ext cx="1040688" cy="728482"/>
        </a:xfrm>
        <a:prstGeom prst="chevron">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368155"/>
        <a:ext cx="728482" cy="312206"/>
      </dsp:txXfrm>
    </dsp:sp>
    <dsp:sp modelId="{A08FA8BE-647D-4FFE-AB57-79AD147C38C4}">
      <dsp:nvSpPr>
        <dsp:cNvPr id="0" name=""/>
        <dsp:cNvSpPr/>
      </dsp:nvSpPr>
      <dsp:spPr>
        <a:xfrm rot="5400000">
          <a:off x="4018034" y="-3289552"/>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rgbClr val="000000"/>
              </a:solidFill>
              <a:latin typeface="Arial" pitchFamily="34" charset="0"/>
              <a:cs typeface="Arial" pitchFamily="34" charset="0"/>
            </a:rPr>
            <a:t>Yangın çevredekilere duyurulmalı,</a:t>
          </a:r>
          <a:endParaRPr lang="tr-TR" sz="2400" kern="1200" dirty="0">
            <a:latin typeface="Arial" pitchFamily="34" charset="0"/>
            <a:cs typeface="Arial" pitchFamily="34" charset="0"/>
          </a:endParaRPr>
        </a:p>
      </dsp:txBody>
      <dsp:txXfrm rot="-5400000">
        <a:off x="728483" y="33020"/>
        <a:ext cx="7222530" cy="610405"/>
      </dsp:txXfrm>
    </dsp:sp>
    <dsp:sp modelId="{BAAF43D8-33A9-4C3A-A609-A21F54DB0298}">
      <dsp:nvSpPr>
        <dsp:cNvPr id="0" name=""/>
        <dsp:cNvSpPr/>
      </dsp:nvSpPr>
      <dsp:spPr>
        <a:xfrm rot="5400000">
          <a:off x="-156103" y="1083118"/>
          <a:ext cx="1040688" cy="728482"/>
        </a:xfrm>
        <a:prstGeom prst="chevron">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1291256"/>
        <a:ext cx="728482" cy="312206"/>
      </dsp:txXfrm>
    </dsp:sp>
    <dsp:sp modelId="{6A4B287A-A3AA-4CCE-8A77-50F963BF66A2}">
      <dsp:nvSpPr>
        <dsp:cNvPr id="0" name=""/>
        <dsp:cNvSpPr/>
      </dsp:nvSpPr>
      <dsp:spPr>
        <a:xfrm rot="5400000">
          <a:off x="4018034" y="-2362537"/>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rgbClr val="000000"/>
              </a:solidFill>
              <a:latin typeface="Arial" pitchFamily="34" charset="0"/>
              <a:cs typeface="Arial" pitchFamily="34" charset="0"/>
            </a:rPr>
            <a:t>İtfaiye gelinceye kadar yangını söndürmek için elde mevcut imkanlardan yararlanılmalı,</a:t>
          </a:r>
          <a:endParaRPr lang="tr-TR" sz="2400" kern="1200" dirty="0">
            <a:latin typeface="Arial" pitchFamily="34" charset="0"/>
            <a:cs typeface="Arial" pitchFamily="34" charset="0"/>
          </a:endParaRPr>
        </a:p>
      </dsp:txBody>
      <dsp:txXfrm rot="-5400000">
        <a:off x="728483" y="960035"/>
        <a:ext cx="7222530" cy="610405"/>
      </dsp:txXfrm>
    </dsp:sp>
    <dsp:sp modelId="{493D093C-44A4-444F-AF6D-671F11E47B0A}">
      <dsp:nvSpPr>
        <dsp:cNvPr id="0" name=""/>
        <dsp:cNvSpPr/>
      </dsp:nvSpPr>
      <dsp:spPr>
        <a:xfrm rot="5400000">
          <a:off x="-156103" y="2006218"/>
          <a:ext cx="1040688" cy="728482"/>
        </a:xfrm>
        <a:prstGeom prst="chevron">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2214356"/>
        <a:ext cx="728482" cy="312206"/>
      </dsp:txXfrm>
    </dsp:sp>
    <dsp:sp modelId="{CCB49B5B-996A-4D4F-989D-81F0191384B8}">
      <dsp:nvSpPr>
        <dsp:cNvPr id="0" name=""/>
        <dsp:cNvSpPr/>
      </dsp:nvSpPr>
      <dsp:spPr>
        <a:xfrm rot="5400000">
          <a:off x="4018034" y="-1439436"/>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rgbClr val="000000"/>
              </a:solidFill>
              <a:latin typeface="Arial" pitchFamily="34" charset="0"/>
              <a:cs typeface="Arial" pitchFamily="34" charset="0"/>
            </a:rPr>
            <a:t>Yangının yayılmasını önlemek için kapı ve pencereler kapatılmalı,</a:t>
          </a:r>
          <a:endParaRPr lang="tr-TR" sz="2400" kern="1200" dirty="0">
            <a:latin typeface="Arial" pitchFamily="34" charset="0"/>
            <a:cs typeface="Arial" pitchFamily="34" charset="0"/>
          </a:endParaRPr>
        </a:p>
      </dsp:txBody>
      <dsp:txXfrm rot="-5400000">
        <a:off x="728483" y="1883136"/>
        <a:ext cx="7222530" cy="610405"/>
      </dsp:txXfrm>
    </dsp:sp>
    <dsp:sp modelId="{E20D92A6-CBA5-47C5-9F5C-913DDCEAD9FC}">
      <dsp:nvSpPr>
        <dsp:cNvPr id="0" name=""/>
        <dsp:cNvSpPr/>
      </dsp:nvSpPr>
      <dsp:spPr>
        <a:xfrm rot="5400000">
          <a:off x="-156103" y="2929319"/>
          <a:ext cx="1040688" cy="728482"/>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3137457"/>
        <a:ext cx="728482" cy="312206"/>
      </dsp:txXfrm>
    </dsp:sp>
    <dsp:sp modelId="{32847A33-4A27-47BF-A864-179734A521EC}">
      <dsp:nvSpPr>
        <dsp:cNvPr id="0" name=""/>
        <dsp:cNvSpPr/>
      </dsp:nvSpPr>
      <dsp:spPr>
        <a:xfrm rot="5400000">
          <a:off x="4018034" y="-516335"/>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rgbClr val="000000"/>
              </a:solidFill>
              <a:latin typeface="Arial" pitchFamily="34" charset="0"/>
              <a:cs typeface="Arial" pitchFamily="34" charset="0"/>
            </a:rPr>
            <a:t>Bunları yapılırken kişi ve başkaları tehlikeye atılmamalı,</a:t>
          </a:r>
          <a:endParaRPr lang="tr-TR" sz="2400" kern="1200" dirty="0">
            <a:latin typeface="Arial" pitchFamily="34" charset="0"/>
            <a:cs typeface="Arial" pitchFamily="34" charset="0"/>
          </a:endParaRPr>
        </a:p>
      </dsp:txBody>
      <dsp:txXfrm rot="-5400000">
        <a:off x="728483" y="2806237"/>
        <a:ext cx="7222530" cy="610405"/>
      </dsp:txXfrm>
    </dsp:sp>
    <dsp:sp modelId="{B6541775-85E3-4BBF-8041-3A77BC2B9B57}">
      <dsp:nvSpPr>
        <dsp:cNvPr id="0" name=""/>
        <dsp:cNvSpPr/>
      </dsp:nvSpPr>
      <dsp:spPr>
        <a:xfrm rot="5400000">
          <a:off x="-156103" y="3852420"/>
          <a:ext cx="1040688" cy="728482"/>
        </a:xfrm>
        <a:prstGeom prst="chevron">
          <a:avLst/>
        </a:prstGeom>
        <a:solidFill>
          <a:schemeClr val="accent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tr-TR" sz="2400" kern="1200" dirty="0">
            <a:latin typeface="Arial" pitchFamily="34" charset="0"/>
            <a:cs typeface="Arial" pitchFamily="34" charset="0"/>
          </a:endParaRPr>
        </a:p>
      </dsp:txBody>
      <dsp:txXfrm rot="-5400000">
        <a:off x="0" y="4060558"/>
        <a:ext cx="728482" cy="312206"/>
      </dsp:txXfrm>
    </dsp:sp>
    <dsp:sp modelId="{22EF799E-E391-42A6-918A-B3192CEAE7A4}">
      <dsp:nvSpPr>
        <dsp:cNvPr id="0" name=""/>
        <dsp:cNvSpPr/>
      </dsp:nvSpPr>
      <dsp:spPr>
        <a:xfrm rot="5400000">
          <a:off x="4018034" y="406764"/>
          <a:ext cx="676447" cy="72555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rgbClr val="000000"/>
              </a:solidFill>
              <a:latin typeface="Arial" pitchFamily="34" charset="0"/>
              <a:cs typeface="Arial" pitchFamily="34" charset="0"/>
            </a:rPr>
            <a:t>Görevlilerden başkasının yangın sahasına girmesi engellenmelidir.</a:t>
          </a:r>
          <a:endParaRPr lang="tr-TR" sz="2400" kern="1200" dirty="0">
            <a:latin typeface="Arial" pitchFamily="34" charset="0"/>
            <a:cs typeface="Arial" pitchFamily="34" charset="0"/>
          </a:endParaRPr>
        </a:p>
      </dsp:txBody>
      <dsp:txXfrm rot="-5400000">
        <a:off x="728483" y="3729337"/>
        <a:ext cx="7222530" cy="610405"/>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D169F-09C8-4F6F-9669-DA514F5F6C95}" type="datetimeFigureOut">
              <a:rPr lang="tr-TR" smtClean="0"/>
              <a:t>18.03.2019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C2EAA-D2A8-416B-8466-019E74F82CE0}" type="slidenum">
              <a:rPr lang="tr-TR" smtClean="0"/>
              <a:t>‹#›</a:t>
            </a:fld>
            <a:endParaRPr lang="tr-TR"/>
          </a:p>
        </p:txBody>
      </p:sp>
    </p:spTree>
    <p:extLst>
      <p:ext uri="{BB962C8B-B14F-4D97-AF65-F5344CB8AC3E}">
        <p14:creationId xmlns:p14="http://schemas.microsoft.com/office/powerpoint/2010/main" val="144695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355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23556" name="Slayt Numarası Yer Tutucusu 3"/>
          <p:cNvSpPr>
            <a:spLocks noGrp="1"/>
          </p:cNvSpPr>
          <p:nvPr>
            <p:ph type="sldNum" sz="quarter" idx="5"/>
          </p:nvPr>
        </p:nvSpPr>
        <p:spPr bwMode="auto">
          <a:noFill/>
          <a:ln>
            <a:miter lim="800000"/>
            <a:headEnd/>
            <a:tailEnd/>
          </a:ln>
        </p:spPr>
        <p:txBody>
          <a:bodyPr/>
          <a:lstStyle/>
          <a:p>
            <a:fld id="{E487E92B-53BD-41E6-9940-694584C5DC45}" type="slidenum">
              <a:rPr lang="tr-TR" altLang="tr-TR" smtClean="0"/>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249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694AAE-CA4E-4C90-9609-937A92A696E8}" type="slidenum">
              <a:rPr lang="tr-TR" altLang="tr-TR">
                <a:latin typeface="Calibri" panose="020F0502020204030204" pitchFamily="34" charset="0"/>
              </a:rPr>
              <a:pPr/>
              <a:t>15</a:t>
            </a:fld>
            <a:endParaRPr lang="tr-TR" altLang="tr-TR">
              <a:latin typeface="Calibri" panose="020F0502020204030204" pitchFamily="34" charset="0"/>
            </a:endParaRPr>
          </a:p>
        </p:txBody>
      </p:sp>
    </p:spTree>
    <p:extLst>
      <p:ext uri="{BB962C8B-B14F-4D97-AF65-F5344CB8AC3E}">
        <p14:creationId xmlns:p14="http://schemas.microsoft.com/office/powerpoint/2010/main" val="50033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259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EF171F-EA90-44D0-BD08-1B7F84109904}" type="slidenum">
              <a:rPr lang="tr-TR" altLang="tr-TR">
                <a:latin typeface="Calibri" panose="020F0502020204030204" pitchFamily="34" charset="0"/>
              </a:rPr>
              <a:pPr/>
              <a:t>16</a:t>
            </a:fld>
            <a:endParaRPr lang="tr-TR" altLang="tr-TR">
              <a:latin typeface="Calibri" panose="020F0502020204030204" pitchFamily="34" charset="0"/>
            </a:endParaRPr>
          </a:p>
        </p:txBody>
      </p:sp>
    </p:spTree>
    <p:extLst>
      <p:ext uri="{BB962C8B-B14F-4D97-AF65-F5344CB8AC3E}">
        <p14:creationId xmlns:p14="http://schemas.microsoft.com/office/powerpoint/2010/main" val="425101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41C8948-1AE8-4820-85EC-207C1940BCAF}" type="slidenum">
              <a:rPr lang="tr-TR" smtClean="0"/>
              <a:pPr/>
              <a:t>19</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1C8948-1AE8-4820-85EC-207C1940BCAF}" type="slidenum">
              <a:rPr lang="tr-TR" smtClean="0"/>
              <a:pPr/>
              <a:t>21</a:t>
            </a:fld>
            <a:endParaRPr lang="tr-TR"/>
          </a:p>
        </p:txBody>
      </p:sp>
    </p:spTree>
    <p:extLst>
      <p:ext uri="{BB962C8B-B14F-4D97-AF65-F5344CB8AC3E}">
        <p14:creationId xmlns:p14="http://schemas.microsoft.com/office/powerpoint/2010/main" val="146895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Şekildeki yükseklik ve mesafelere dikkat çekilir.</a:t>
            </a:r>
          </a:p>
          <a:p>
            <a:endParaRPr lang="tr-TR" dirty="0"/>
          </a:p>
        </p:txBody>
      </p:sp>
      <p:sp>
        <p:nvSpPr>
          <p:cNvPr id="4" name="3 Slayt Numarası Yer Tutucusu"/>
          <p:cNvSpPr>
            <a:spLocks noGrp="1"/>
          </p:cNvSpPr>
          <p:nvPr>
            <p:ph type="sldNum" sz="quarter" idx="10"/>
          </p:nvPr>
        </p:nvSpPr>
        <p:spPr/>
        <p:txBody>
          <a:bodyPr/>
          <a:lstStyle/>
          <a:p>
            <a:fld id="{B76E7FC6-315C-4438-9D49-3AE848C14228}" type="slidenum">
              <a:rPr lang="tr-TR" smtClean="0"/>
              <a:pPr/>
              <a:t>23</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29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82948" name="3 Slayt Numarası Yer Tutucusu"/>
          <p:cNvSpPr>
            <a:spLocks noGrp="1"/>
          </p:cNvSpPr>
          <p:nvPr>
            <p:ph type="sldNum" sz="quarter" idx="5"/>
          </p:nvPr>
        </p:nvSpPr>
        <p:spPr bwMode="auto">
          <a:noFill/>
          <a:ln>
            <a:miter lim="800000"/>
            <a:headEnd/>
            <a:tailEnd/>
          </a:ln>
        </p:spPr>
        <p:txBody>
          <a:bodyPr/>
          <a:lstStyle/>
          <a:p>
            <a:fld id="{9A6DCF39-6C05-4174-AC21-CB4E4661F3E4}" type="slidenum">
              <a:rPr lang="tr-TR" altLang="tr-TR" smtClean="0"/>
              <a:pPr/>
              <a:t>24</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499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latin typeface="Arial" charset="0"/>
                <a:cs typeface="Arial" charset="0"/>
              </a:rPr>
              <a:t> </a:t>
            </a:r>
            <a:endParaRPr lang="tr-TR" altLang="tr-TR" dirty="0" smtClean="0"/>
          </a:p>
        </p:txBody>
      </p:sp>
      <p:sp>
        <p:nvSpPr>
          <p:cNvPr id="84996" name="3 Slayt Numarası Yer Tutucusu"/>
          <p:cNvSpPr>
            <a:spLocks noGrp="1"/>
          </p:cNvSpPr>
          <p:nvPr>
            <p:ph type="sldNum" sz="quarter" idx="5"/>
          </p:nvPr>
        </p:nvSpPr>
        <p:spPr bwMode="auto">
          <a:noFill/>
          <a:ln>
            <a:miter lim="800000"/>
            <a:headEnd/>
            <a:tailEnd/>
          </a:ln>
        </p:spPr>
        <p:txBody>
          <a:bodyPr/>
          <a:lstStyle/>
          <a:p>
            <a:fld id="{A6F246FC-7BA7-482C-919A-C8397AC10490}" type="slidenum">
              <a:rPr lang="tr-TR" altLang="tr-TR" smtClean="0"/>
              <a:pPr/>
              <a:t>25</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tr-TR" dirty="0" smtClean="0"/>
          </a:p>
        </p:txBody>
      </p:sp>
      <p:sp>
        <p:nvSpPr>
          <p:cNvPr id="90116" name="4 Slayt Numarası Yer Tutucusu"/>
          <p:cNvSpPr>
            <a:spLocks noGrp="1"/>
          </p:cNvSpPr>
          <p:nvPr>
            <p:ph type="sldNum" sz="quarter" idx="5"/>
          </p:nvPr>
        </p:nvSpPr>
        <p:spPr bwMode="auto">
          <a:noFill/>
          <a:ln>
            <a:miter lim="800000"/>
            <a:headEnd/>
            <a:tailEnd/>
          </a:ln>
        </p:spPr>
        <p:txBody>
          <a:bodyPr/>
          <a:lstStyle/>
          <a:p>
            <a:fld id="{F52E5939-8717-4FA7-8BF9-F87CCDDEA16D}" type="slidenum">
              <a:rPr lang="tr-TR" altLang="tr-TR" smtClean="0"/>
              <a:pPr/>
              <a:t>31</a:t>
            </a:fld>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95236" name="4 Slayt Numarası Yer Tutucusu"/>
          <p:cNvSpPr>
            <a:spLocks noGrp="1"/>
          </p:cNvSpPr>
          <p:nvPr>
            <p:ph type="sldNum" sz="quarter" idx="5"/>
          </p:nvPr>
        </p:nvSpPr>
        <p:spPr bwMode="auto">
          <a:noFill/>
          <a:ln>
            <a:miter lim="800000"/>
            <a:headEnd/>
            <a:tailEnd/>
          </a:ln>
        </p:spPr>
        <p:txBody>
          <a:bodyPr/>
          <a:lstStyle/>
          <a:p>
            <a:fld id="{0746F14A-9DC5-4239-8011-C85D5F77F87D}" type="slidenum">
              <a:rPr lang="tr-TR" altLang="tr-TR" smtClean="0"/>
              <a:pPr/>
              <a:t>33</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72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97284" name="4 Slayt Numarası Yer Tutucusu"/>
          <p:cNvSpPr>
            <a:spLocks noGrp="1"/>
          </p:cNvSpPr>
          <p:nvPr>
            <p:ph type="sldNum" sz="quarter" idx="5"/>
          </p:nvPr>
        </p:nvSpPr>
        <p:spPr bwMode="auto">
          <a:noFill/>
          <a:ln>
            <a:miter lim="800000"/>
            <a:headEnd/>
            <a:tailEnd/>
          </a:ln>
        </p:spPr>
        <p:txBody>
          <a:bodyPr/>
          <a:lstStyle/>
          <a:p>
            <a:fld id="{0B536209-5EAE-49D0-B183-DEE51425CC45}" type="slidenum">
              <a:rPr lang="tr-TR" altLang="tr-TR" smtClean="0"/>
              <a:pPr/>
              <a:t>34</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D9979CF-D1B9-48E7-B4DE-E84A4D7C92A7}" type="slidenum">
              <a:rPr lang="tr-TR" altLang="tr-TR" smtClean="0"/>
              <a:pPr>
                <a:defRPr/>
              </a:pPr>
              <a:t>3</a:t>
            </a:fld>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867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8676" name="Slayt Numarası Yer Tutucusu 3"/>
          <p:cNvSpPr>
            <a:spLocks noGrp="1"/>
          </p:cNvSpPr>
          <p:nvPr>
            <p:ph type="sldNum" sz="quarter" idx="5"/>
          </p:nvPr>
        </p:nvSpPr>
        <p:spPr bwMode="auto">
          <a:noFill/>
          <a:ln>
            <a:miter lim="800000"/>
            <a:headEnd/>
            <a:tailEnd/>
          </a:ln>
        </p:spPr>
        <p:txBody>
          <a:bodyPr/>
          <a:lstStyle/>
          <a:p>
            <a:fld id="{171A2E48-6B82-498D-BF8F-948B1134E95E}" type="slidenum">
              <a:rPr lang="tr-TR" altLang="tr-TR"/>
              <a:pPr/>
              <a:t>35</a:t>
            </a:fld>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608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46084" name="Slayt Numarası Yer Tutucusu 3"/>
          <p:cNvSpPr>
            <a:spLocks noGrp="1"/>
          </p:cNvSpPr>
          <p:nvPr>
            <p:ph type="sldNum" sz="quarter" idx="5"/>
          </p:nvPr>
        </p:nvSpPr>
        <p:spPr bwMode="auto">
          <a:noFill/>
          <a:ln>
            <a:miter lim="800000"/>
            <a:headEnd/>
            <a:tailEnd/>
          </a:ln>
        </p:spPr>
        <p:txBody>
          <a:bodyPr/>
          <a:lstStyle/>
          <a:p>
            <a:fld id="{BD178230-36EE-4193-B33E-B3E7263F6EAC}" type="slidenum">
              <a:rPr lang="tr-TR" altLang="tr-TR"/>
              <a:pPr/>
              <a:t>36</a:t>
            </a:fld>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8132" name="Slayt Numarası Yer Tutucusu 3"/>
          <p:cNvSpPr>
            <a:spLocks noGrp="1"/>
          </p:cNvSpPr>
          <p:nvPr>
            <p:ph type="sldNum" sz="quarter" idx="5"/>
          </p:nvPr>
        </p:nvSpPr>
        <p:spPr bwMode="auto">
          <a:noFill/>
          <a:ln>
            <a:miter lim="800000"/>
            <a:headEnd/>
            <a:tailEnd/>
          </a:ln>
        </p:spPr>
        <p:txBody>
          <a:bodyPr/>
          <a:lstStyle/>
          <a:p>
            <a:fld id="{BE16EAF4-BAFC-4E9E-9CB1-930D9689A198}" type="slidenum">
              <a:rPr lang="tr-TR" altLang="tr-TR"/>
              <a:pPr/>
              <a:t>37</a:t>
            </a:fld>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08245F87-ABF7-43F6-8959-FB911CDB5E35}" type="slidenum">
              <a:rPr lang="tr-TR" altLang="tr-TR">
                <a:latin typeface="Calibri" pitchFamily="34" charset="0"/>
              </a:rPr>
              <a:pPr/>
              <a:t>50</a:t>
            </a:fld>
            <a:endParaRPr lang="tr-TR" altLang="tr-T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7850ACC5-6932-4A01-83B9-5F9640F2C3F5}" type="slidenum">
              <a:rPr lang="tr-TR" altLang="tr-TR">
                <a:latin typeface="Calibri" pitchFamily="34" charset="0"/>
              </a:rPr>
              <a:pPr/>
              <a:t>52</a:t>
            </a:fld>
            <a:endParaRPr lang="tr-TR" altLang="tr-T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1375"/>
              </a:spcBef>
              <a:buFont typeface="Wingdings" pitchFamily="2" charset="2"/>
              <a:buNone/>
            </a:pPr>
            <a:endParaRPr lang="en-US" altLang="tr-TR" smtClean="0">
              <a:solidFill>
                <a:srgbClr val="000000"/>
              </a:solidFill>
              <a:ea typeface="SimSun" pitchFamily="2" charset="-122"/>
            </a:endParaRPr>
          </a:p>
        </p:txBody>
      </p:sp>
      <p:sp>
        <p:nvSpPr>
          <p:cNvPr id="522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0E731BC-6B24-4463-97BA-A38B22F5C6AD}" type="slidenum">
              <a:rPr lang="tr-TR" altLang="tr-TR">
                <a:latin typeface="Calibri" pitchFamily="34" charset="0"/>
              </a:rPr>
              <a:pPr/>
              <a:t>53</a:t>
            </a:fld>
            <a:endParaRPr lang="tr-TR" altLang="tr-TR">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66947BD-0051-484C-967F-3A6B77E47FA8}" type="slidenum">
              <a:rPr lang="tr-TR" altLang="tr-TR">
                <a:latin typeface="Calibri" pitchFamily="34" charset="0"/>
              </a:rPr>
              <a:pPr/>
              <a:t>54</a:t>
            </a:fld>
            <a:endParaRPr lang="tr-TR" altLang="tr-TR">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542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FF11BE4-976A-4429-87EC-4BBC3DB2B40D}" type="slidenum">
              <a:rPr lang="tr-TR" altLang="tr-TR">
                <a:latin typeface="Calibri" pitchFamily="34" charset="0"/>
              </a:rPr>
              <a:pPr/>
              <a:t>55</a:t>
            </a:fld>
            <a:endParaRPr lang="tr-TR" altLang="tr-TR">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593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11E395DF-E261-4BD3-890C-E1BCF32966D9}" type="slidenum">
              <a:rPr lang="tr-TR" altLang="tr-TR">
                <a:latin typeface="Calibri" pitchFamily="34" charset="0"/>
              </a:rPr>
              <a:pPr/>
              <a:t>56</a:t>
            </a:fld>
            <a:endParaRPr lang="tr-TR" altLang="tr-TR">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604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2F87712D-55F0-447F-BE12-1FCAF5AA2BF5}" type="slidenum">
              <a:rPr lang="tr-TR" altLang="tr-TR">
                <a:latin typeface="Calibri" pitchFamily="34" charset="0"/>
              </a:rPr>
              <a:pPr/>
              <a:t>57</a:t>
            </a:fld>
            <a:endParaRPr lang="tr-TR" altLang="tr-TR">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D9979CF-D1B9-48E7-B4DE-E84A4D7C92A7}" type="slidenum">
              <a:rPr lang="tr-TR" altLang="tr-TR" smtClean="0"/>
              <a:pPr>
                <a:defRPr/>
              </a:pPr>
              <a:t>4</a:t>
            </a:fld>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B9F64A7-A43B-4BAE-B894-2E511A4E719E}" type="slidenum">
              <a:rPr lang="tr-TR" altLang="tr-TR">
                <a:solidFill>
                  <a:prstClr val="black"/>
                </a:solidFill>
              </a:rPr>
              <a:pPr/>
              <a:t>60</a:t>
            </a:fld>
            <a:endParaRPr lang="tr-TR" altLang="tr-TR">
              <a:solidFill>
                <a:prstClr val="black"/>
              </a:solidFill>
            </a:endParaRPr>
          </a:p>
        </p:txBody>
      </p:sp>
      <p:sp>
        <p:nvSpPr>
          <p:cNvPr id="5478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fld id="{4023EA06-AF7A-4E2C-A757-A280C4A2B4EA}" type="slidenum">
              <a:rPr lang="tr-TR" altLang="tr-TR" sz="1200" smtClean="0">
                <a:solidFill>
                  <a:prstClr val="black"/>
                </a:solidFill>
                <a:latin typeface="Times New Roman" pitchFamily="18" charset="0"/>
              </a:rPr>
              <a:pPr algn="r" fontAlgn="base">
                <a:spcBef>
                  <a:spcPct val="0"/>
                </a:spcBef>
                <a:spcAft>
                  <a:spcPct val="0"/>
                </a:spcAft>
              </a:pPr>
              <a:t>60</a:t>
            </a:fld>
            <a:endParaRPr lang="tr-TR" altLang="tr-TR" sz="1200" smtClean="0">
              <a:solidFill>
                <a:prstClr val="black"/>
              </a:solidFill>
              <a:latin typeface="Times New Roman" pitchFamily="18" charset="0"/>
            </a:endParaRPr>
          </a:p>
        </p:txBody>
      </p:sp>
      <p:sp>
        <p:nvSpPr>
          <p:cNvPr id="547844" name="Rectangle 2"/>
          <p:cNvSpPr>
            <a:spLocks noGrp="1" noRot="1" noChangeAspect="1" noChangeArrowheads="1" noTextEdit="1"/>
          </p:cNvSpPr>
          <p:nvPr>
            <p:ph type="sldImg"/>
          </p:nvPr>
        </p:nvSpPr>
        <p:spPr bwMode="auto">
          <a:xfrm>
            <a:off x="1303338" y="801688"/>
            <a:ext cx="4259262" cy="3194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5" name="Rectangle 3"/>
          <p:cNvSpPr>
            <a:spLocks noGrp="1" noChangeArrowheads="1"/>
          </p:cNvSpPr>
          <p:nvPr>
            <p:ph type="body" idx="1"/>
          </p:nvPr>
        </p:nvSpPr>
        <p:spPr bwMode="auto">
          <a:xfrm>
            <a:off x="785813" y="4348163"/>
            <a:ext cx="5348287" cy="413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Tree>
    <p:extLst>
      <p:ext uri="{BB962C8B-B14F-4D97-AF65-F5344CB8AC3E}">
        <p14:creationId xmlns:p14="http://schemas.microsoft.com/office/powerpoint/2010/main" val="235405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78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B666693-3E1A-46AC-9CC0-A93FA9BD4192}" type="slidenum">
              <a:rPr lang="tr-TR" altLang="tr-TR">
                <a:latin typeface="Calibri" pitchFamily="34" charset="0"/>
              </a:rPr>
              <a:pPr/>
              <a:t>5</a:t>
            </a:fld>
            <a:endParaRPr lang="tr-TR" altLang="tr-T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Font typeface="Wingdings" pitchFamily="2" charset="2"/>
              <a:buNone/>
            </a:pPr>
            <a:endParaRPr lang="tr-TR" alt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AA0FF4-FB5C-4E37-B533-208C5513FAF8}" type="slidenum">
              <a:rPr lang="tr-TR" altLang="tr-TR">
                <a:latin typeface="Calibri" pitchFamily="34" charset="0"/>
              </a:rPr>
              <a:pPr/>
              <a:t>6</a:t>
            </a:fld>
            <a:endParaRPr lang="tr-TR" altLang="tr-TR">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b="1" smtClean="0"/>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5B6CEF8-ECE9-46CF-84A5-3236B1767247}" type="slidenum">
              <a:rPr lang="tr-TR" altLang="tr-TR">
                <a:latin typeface="Calibri" pitchFamily="34" charset="0"/>
              </a:rPr>
              <a:pPr/>
              <a:t>9</a:t>
            </a:fld>
            <a:endParaRPr lang="tr-TR" altLang="tr-TR">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latin typeface="Arial" charset="0"/>
              <a:cs typeface="Arial" charset="0"/>
            </a:endParaRPr>
          </a:p>
        </p:txBody>
      </p:sp>
      <p:sp>
        <p:nvSpPr>
          <p:cNvPr id="29700" name="3 Slayt Numarası Yer Tutucusu"/>
          <p:cNvSpPr>
            <a:spLocks noGrp="1"/>
          </p:cNvSpPr>
          <p:nvPr>
            <p:ph type="sldNum" sz="quarter" idx="5"/>
          </p:nvPr>
        </p:nvSpPr>
        <p:spPr bwMode="auto">
          <a:noFill/>
          <a:ln>
            <a:miter lim="800000"/>
            <a:headEnd/>
            <a:tailEnd/>
          </a:ln>
        </p:spPr>
        <p:txBody>
          <a:bodyPr/>
          <a:lstStyle/>
          <a:p>
            <a:fld id="{D8F78A87-6E30-437B-B040-22C95BC275C2}" type="slidenum">
              <a:rPr lang="tr-TR" altLang="tr-TR"/>
              <a:pPr/>
              <a:t>12</a:t>
            </a:fld>
            <a:endParaRPr lang="tr-TR" altLang="tr-TR"/>
          </a:p>
        </p:txBody>
      </p:sp>
    </p:spTree>
    <p:extLst>
      <p:ext uri="{BB962C8B-B14F-4D97-AF65-F5344CB8AC3E}">
        <p14:creationId xmlns:p14="http://schemas.microsoft.com/office/powerpoint/2010/main" val="63782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43012" name="3 Slayt Numarası Yer Tutucusu"/>
          <p:cNvSpPr>
            <a:spLocks noGrp="1"/>
          </p:cNvSpPr>
          <p:nvPr>
            <p:ph type="sldNum" sz="quarter" idx="5"/>
          </p:nvPr>
        </p:nvSpPr>
        <p:spPr bwMode="auto">
          <a:noFill/>
          <a:ln>
            <a:miter lim="800000"/>
            <a:headEnd/>
            <a:tailEnd/>
          </a:ln>
        </p:spPr>
        <p:txBody>
          <a:bodyPr/>
          <a:lstStyle/>
          <a:p>
            <a:fld id="{2331C1F3-F7B7-42A3-B8F7-532BA3623369}" type="slidenum">
              <a:rPr lang="tr-TR" altLang="tr-TR"/>
              <a:pPr/>
              <a:t>13</a:t>
            </a:fld>
            <a:endParaRPr lang="tr-TR" altLang="tr-TR"/>
          </a:p>
        </p:txBody>
      </p:sp>
    </p:spTree>
    <p:extLst>
      <p:ext uri="{BB962C8B-B14F-4D97-AF65-F5344CB8AC3E}">
        <p14:creationId xmlns:p14="http://schemas.microsoft.com/office/powerpoint/2010/main" val="146393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b="0"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27A81CAC-C441-4032-B95C-E358B3310A00}" type="slidenum">
              <a:rPr lang="tr-TR" altLang="tr-TR" smtClean="0"/>
              <a:pPr/>
              <a:t>14</a:t>
            </a:fld>
            <a:endParaRPr lang="tr-TR" altLang="tr-TR"/>
          </a:p>
        </p:txBody>
      </p:sp>
    </p:spTree>
    <p:extLst>
      <p:ext uri="{BB962C8B-B14F-4D97-AF65-F5344CB8AC3E}">
        <p14:creationId xmlns:p14="http://schemas.microsoft.com/office/powerpoint/2010/main" val="429455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3638"/>
            <a:ext cx="2133600" cy="457200"/>
          </a:xfrm>
        </p:spPr>
        <p:txBody>
          <a:bodyPr/>
          <a:lstStyle>
            <a:lvl1pPr>
              <a:defRPr/>
            </a:lvl1pPr>
          </a:lstStyle>
          <a:p>
            <a:endParaRPr lang="tr-TR" altLang="en-US"/>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r>
              <a:rPr lang="tr-TR" altLang="en-US"/>
              <a:t>ÜNVER Elektrikle Çalışmalarda ISG</a:t>
            </a:r>
          </a:p>
        </p:txBody>
      </p:sp>
      <p:sp>
        <p:nvSpPr>
          <p:cNvPr id="7" name="Slayt Numarası Yer Tutucusu 6"/>
          <p:cNvSpPr>
            <a:spLocks noGrp="1"/>
          </p:cNvSpPr>
          <p:nvPr>
            <p:ph type="sldNum" sz="quarter" idx="12"/>
          </p:nvPr>
        </p:nvSpPr>
        <p:spPr>
          <a:xfrm>
            <a:off x="6553200" y="6243638"/>
            <a:ext cx="2133600" cy="457200"/>
          </a:xfrm>
        </p:spPr>
        <p:txBody>
          <a:bodyPr/>
          <a:lstStyle>
            <a:lvl1pPr>
              <a:defRPr/>
            </a:lvl1pPr>
          </a:lstStyle>
          <a:p>
            <a:fld id="{3EF6D0C5-90A9-4236-AAD0-89C8F93E4C70}" type="slidenum">
              <a:rPr lang="tr-TR" altLang="en-US"/>
              <a:pPr/>
              <a:t>‹#›</a:t>
            </a:fld>
            <a:endParaRPr lang="tr-TR" altLang="en-US"/>
          </a:p>
        </p:txBody>
      </p:sp>
    </p:spTree>
    <p:extLst>
      <p:ext uri="{BB962C8B-B14F-4D97-AF65-F5344CB8AC3E}">
        <p14:creationId xmlns:p14="http://schemas.microsoft.com/office/powerpoint/2010/main" val="2392163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tr-TR"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AB017D2C-3B59-4942-875B-AA92F803B0DC}" type="slidenum">
              <a:rPr lang="tr-TR"/>
              <a:pPr>
                <a:defRPr/>
              </a:pPr>
              <a:t>‹#›</a:t>
            </a:fld>
            <a:endParaRPr lang="tr-TR"/>
          </a:p>
        </p:txBody>
      </p:sp>
      <p:sp>
        <p:nvSpPr>
          <p:cNvPr id="9"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3456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mg822.imageshack.us/img822/732/elektirikcarpmasindailk.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etin kutusu 4"/>
          <p:cNvSpPr txBox="1">
            <a:spLocks noChangeArrowheads="1"/>
          </p:cNvSpPr>
          <p:nvPr/>
        </p:nvSpPr>
        <p:spPr bwMode="auto">
          <a:xfrm>
            <a:off x="1187624" y="1628800"/>
            <a:ext cx="7200900" cy="1938992"/>
          </a:xfrm>
          <a:prstGeom prst="rect">
            <a:avLst/>
          </a:prstGeom>
          <a:noFill/>
          <a:ln w="9525">
            <a:noFill/>
            <a:miter lim="800000"/>
            <a:headEnd/>
            <a:tailEnd/>
          </a:ln>
        </p:spPr>
        <p:txBody>
          <a:bodyPr>
            <a:spAutoFit/>
          </a:bodyPr>
          <a:lstStyle/>
          <a:p>
            <a:pPr algn="ctr" eaLnBrk="1" hangingPunct="1"/>
            <a:r>
              <a:rPr lang="tr-TR" altLang="tr-TR" sz="6000" b="1" dirty="0" smtClean="0">
                <a:solidFill>
                  <a:srgbClr val="C00000"/>
                </a:solidFill>
              </a:rPr>
              <a:t>ÇANKAYA ÜNİVERSİTESİ</a:t>
            </a:r>
            <a:endParaRPr lang="tr-TR" altLang="tr-TR" sz="6000" b="1" dirty="0">
              <a:solidFill>
                <a:srgbClr val="C00000"/>
              </a:solidFill>
            </a:endParaRPr>
          </a:p>
        </p:txBody>
      </p:sp>
      <p:sp>
        <p:nvSpPr>
          <p:cNvPr id="2" name="Metin kutusu 1"/>
          <p:cNvSpPr txBox="1"/>
          <p:nvPr/>
        </p:nvSpPr>
        <p:spPr>
          <a:xfrm>
            <a:off x="2926825" y="3717292"/>
            <a:ext cx="3346557" cy="461665"/>
          </a:xfrm>
          <a:prstGeom prst="rect">
            <a:avLst/>
          </a:prstGeom>
          <a:noFill/>
        </p:spPr>
        <p:txBody>
          <a:bodyPr wrap="none" rtlCol="0">
            <a:spAutoFit/>
          </a:bodyPr>
          <a:lstStyle/>
          <a:p>
            <a:pPr algn="ctr" eaLnBrk="1" hangingPunct="1"/>
            <a:r>
              <a:rPr lang="tr-TR" altLang="tr-TR" sz="2400" b="1" dirty="0" smtClean="0"/>
              <a:t>İŞ </a:t>
            </a:r>
            <a:r>
              <a:rPr lang="tr-TR" altLang="tr-TR" sz="2400" b="1" dirty="0"/>
              <a:t>SAĞLIĞI ve </a:t>
            </a:r>
            <a:r>
              <a:rPr lang="tr-TR" altLang="tr-TR" sz="2400" b="1" dirty="0" smtClean="0"/>
              <a:t>GÜVENLİĞİ</a:t>
            </a:r>
            <a:endParaRPr lang="tr-TR" sz="2400" dirty="0"/>
          </a:p>
        </p:txBody>
      </p:sp>
      <p:pic>
        <p:nvPicPr>
          <p:cNvPr id="5" name="Resim 4" descr="C:\Users\Aykut Çakır\AppData\Local\Microsoft\Windows\INetCache\Content.Outlook\WA3ZYG1Q\çankaya yeni logo.png"/>
          <p:cNvPicPr/>
          <p:nvPr/>
        </p:nvPicPr>
        <p:blipFill>
          <a:blip r:embed="rId3">
            <a:extLst>
              <a:ext uri="{28A0092B-C50C-407E-A947-70E740481C1C}">
                <a14:useLocalDpi xmlns:a14="http://schemas.microsoft.com/office/drawing/2010/main" val="0"/>
              </a:ext>
            </a:extLst>
          </a:blip>
          <a:srcRect/>
          <a:stretch>
            <a:fillRect/>
          </a:stretch>
        </p:blipFill>
        <p:spPr bwMode="auto">
          <a:xfrm>
            <a:off x="2395068" y="5114000"/>
            <a:ext cx="4410075" cy="1133475"/>
          </a:xfrm>
          <a:prstGeom prst="rect">
            <a:avLst/>
          </a:prstGeom>
          <a:noFill/>
          <a:ln>
            <a:noFill/>
          </a:ln>
        </p:spPr>
      </p:pic>
    </p:spTree>
    <p:extLst>
      <p:ext uri="{BB962C8B-B14F-4D97-AF65-F5344CB8AC3E}">
        <p14:creationId xmlns:p14="http://schemas.microsoft.com/office/powerpoint/2010/main" val="3523284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6DE3645-06D4-4E84-BA4A-BD5972B3CF73}" type="slidenum">
              <a:rPr lang="tr-TR" altLang="tr-TR" sz="1200">
                <a:solidFill>
                  <a:srgbClr val="898989"/>
                </a:solidFill>
              </a:rPr>
              <a:pPr/>
              <a:t>10</a:t>
            </a:fld>
            <a:endParaRPr lang="tr-TR" altLang="tr-TR" sz="1200">
              <a:solidFill>
                <a:srgbClr val="898989"/>
              </a:solidFill>
            </a:endParaRPr>
          </a:p>
        </p:txBody>
      </p:sp>
      <p:sp>
        <p:nvSpPr>
          <p:cNvPr id="32771" name="İçerik Yer Tutucusu 2"/>
          <p:cNvSpPr>
            <a:spLocks noGrp="1"/>
          </p:cNvSpPr>
          <p:nvPr>
            <p:ph idx="4294967295"/>
          </p:nvPr>
        </p:nvSpPr>
        <p:spPr>
          <a:xfrm>
            <a:off x="611188" y="1700213"/>
            <a:ext cx="8281987" cy="3960812"/>
          </a:xfrm>
        </p:spPr>
        <p:txBody>
          <a:bodyPr>
            <a:normAutofit lnSpcReduction="10000"/>
          </a:bodyPr>
          <a:lstStyle/>
          <a:p>
            <a:pPr algn="just" eaLnBrk="1" hangingPunct="1">
              <a:buFont typeface="Wingdings" pitchFamily="2" charset="2"/>
              <a:buChar char="ü"/>
            </a:pPr>
            <a:r>
              <a:rPr lang="tr-TR" altLang="tr-TR" sz="2400" smtClean="0">
                <a:latin typeface="Arial" charset="0"/>
                <a:cs typeface="Arial" charset="0"/>
              </a:rPr>
              <a:t>Titreşime bağlı damar rahatsızlıkları (özellikle el ve parmaklarda dolaşım sisteminin tahribatı ile), </a:t>
            </a:r>
          </a:p>
          <a:p>
            <a:pPr algn="just" eaLnBrk="1" hangingPunct="1">
              <a:buFont typeface="Wingdings" pitchFamily="2" charset="2"/>
              <a:buChar char="ü"/>
            </a:pPr>
            <a:r>
              <a:rPr lang="tr-TR" altLang="tr-TR" sz="2400" smtClean="0">
                <a:latin typeface="Arial" charset="0"/>
                <a:cs typeface="Arial" charset="0"/>
              </a:rPr>
              <a:t>Eklemde şekil bozuklukları (daha çok basınç uygulanan titreşimli el aletlerinde),</a:t>
            </a:r>
          </a:p>
          <a:p>
            <a:pPr algn="just" eaLnBrk="1" hangingPunct="1">
              <a:buFont typeface="Wingdings" pitchFamily="2" charset="2"/>
              <a:buChar char="ü"/>
            </a:pPr>
            <a:r>
              <a:rPr lang="tr-TR" altLang="tr-TR" sz="2400" smtClean="0">
                <a:latin typeface="Arial" charset="0"/>
                <a:cs typeface="Arial" charset="0"/>
              </a:rPr>
              <a:t>El, kol, omuz gibi organların değişik bölümlerinde ağrı, bükülme zorluğu, kemik kisti dirsek anomalilikleri ve omuz problemleri,</a:t>
            </a:r>
          </a:p>
          <a:p>
            <a:pPr algn="just" eaLnBrk="1" hangingPunct="1">
              <a:buFont typeface="Wingdings" pitchFamily="2" charset="2"/>
              <a:buChar char="ü"/>
            </a:pPr>
            <a:r>
              <a:rPr lang="tr-TR" altLang="tr-TR" sz="2400" smtClean="0">
                <a:latin typeface="Arial" charset="0"/>
                <a:cs typeface="Arial" charset="0"/>
              </a:rPr>
              <a:t>Titreşime maruz kalmaya bağlı olarak el ve parmaklarda hassasiyet azalması, sıcak-soğuk ve ağrı uyarılarına karşı direnç oluşur.</a:t>
            </a:r>
          </a:p>
          <a:p>
            <a:pPr algn="just" eaLnBrk="1" hangingPunct="1">
              <a:buFont typeface="Wingdings" pitchFamily="2" charset="2"/>
              <a:buChar char="ü"/>
            </a:pPr>
            <a:endParaRPr lang="tr-TR" altLang="tr-TR" sz="2400" smtClean="0">
              <a:latin typeface="Arial" charset="0"/>
              <a:cs typeface="Arial" charset="0"/>
            </a:endParaRPr>
          </a:p>
          <a:p>
            <a:pPr eaLnBrk="1" hangingPunct="1">
              <a:buFont typeface="Wingdings" pitchFamily="2" charset="2"/>
              <a:buChar char="ü"/>
            </a:pPr>
            <a:endParaRPr lang="tr-TR" altLang="tr-TR" sz="2400" smtClean="0">
              <a:latin typeface="Arial" charset="0"/>
              <a:cs typeface="Arial" charset="0"/>
            </a:endParaRPr>
          </a:p>
          <a:p>
            <a:pPr algn="just" eaLnBrk="1" hangingPunct="1"/>
            <a:endParaRPr lang="tr-TR" altLang="tr-TR" sz="2400" b="1" smtClean="0">
              <a:latin typeface="Arial" charset="0"/>
              <a:cs typeface="Arial" charset="0"/>
            </a:endParaRPr>
          </a:p>
        </p:txBody>
      </p:sp>
      <p:sp>
        <p:nvSpPr>
          <p:cNvPr id="32772" name="4 Metin kutusu"/>
          <p:cNvSpPr txBox="1">
            <a:spLocks noChangeArrowheads="1"/>
          </p:cNvSpPr>
          <p:nvPr/>
        </p:nvSpPr>
        <p:spPr bwMode="auto">
          <a:xfrm>
            <a:off x="684213" y="549275"/>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a:t>Titreşimin Etkileri</a:t>
            </a:r>
          </a:p>
        </p:txBody>
      </p:sp>
    </p:spTree>
    <p:extLst>
      <p:ext uri="{BB962C8B-B14F-4D97-AF65-F5344CB8AC3E}">
        <p14:creationId xmlns:p14="http://schemas.microsoft.com/office/powerpoint/2010/main" val="13229727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a:xfrm>
            <a:off x="539552" y="1124744"/>
            <a:ext cx="8143931" cy="804851"/>
          </a:xfrm>
          <a:noFill/>
          <a:ln>
            <a:noFill/>
          </a:ln>
        </p:spPr>
        <p:txBody>
          <a:bodyPr>
            <a:noAutofit/>
          </a:bodyPr>
          <a:lstStyle/>
          <a:p>
            <a:pPr algn="ctr">
              <a:lnSpc>
                <a:spcPct val="100000"/>
              </a:lnSpc>
            </a:pPr>
            <a:r>
              <a:rPr lang="tr-TR" altLang="tr-TR" sz="4400" b="1" dirty="0" smtClean="0">
                <a:solidFill>
                  <a:schemeClr val="tx1"/>
                </a:solidFill>
                <a:latin typeface="Comic Sans MS" panose="030F0702030302020204" pitchFamily="66" charset="0"/>
                <a:cs typeface="Arial" charset="0"/>
              </a:rPr>
              <a:t>Kimyasalların Vücuda Giriş Yolları </a:t>
            </a:r>
            <a:endParaRPr lang="tr-TR" altLang="tr-TR" sz="4400" dirty="0" smtClean="0">
              <a:solidFill>
                <a:schemeClr val="tx1"/>
              </a:solidFill>
              <a:latin typeface="Comic Sans MS" panose="030F0702030302020204" pitchFamily="66" charset="0"/>
              <a:cs typeface="Arial" charset="0"/>
            </a:endParaRPr>
          </a:p>
        </p:txBody>
      </p:sp>
      <p:sp>
        <p:nvSpPr>
          <p:cNvPr id="19459" name="İçerik Yer Tutucusu 2"/>
          <p:cNvSpPr>
            <a:spLocks noGrp="1"/>
          </p:cNvSpPr>
          <p:nvPr>
            <p:ph idx="1"/>
          </p:nvPr>
        </p:nvSpPr>
        <p:spPr>
          <a:xfrm>
            <a:off x="571472" y="2205038"/>
            <a:ext cx="8143903" cy="2376090"/>
          </a:xfrm>
          <a:noFill/>
          <a:ln>
            <a:noFill/>
          </a:ln>
        </p:spPr>
        <p:txBody>
          <a:bodyPr>
            <a:noAutofit/>
          </a:bodyPr>
          <a:lstStyle/>
          <a:p>
            <a:pPr algn="just">
              <a:lnSpc>
                <a:spcPct val="150000"/>
              </a:lnSpc>
              <a:buFont typeface="Wingdings" pitchFamily="2" charset="2"/>
              <a:buChar char="ü"/>
            </a:pPr>
            <a:r>
              <a:rPr lang="tr-TR" altLang="tr-TR" sz="2000" dirty="0" smtClean="0">
                <a:solidFill>
                  <a:schemeClr val="tx1"/>
                </a:solidFill>
                <a:latin typeface="Comic Sans MS" panose="030F0702030302020204" pitchFamily="66" charset="0"/>
                <a:cs typeface="Arial" charset="0"/>
              </a:rPr>
              <a:t> </a:t>
            </a:r>
            <a:r>
              <a:rPr lang="tr-TR" altLang="tr-TR" sz="2000" b="1" dirty="0" smtClean="0">
                <a:solidFill>
                  <a:schemeClr val="tx1"/>
                </a:solidFill>
                <a:latin typeface="Comic Sans MS" panose="030F0702030302020204" pitchFamily="66" charset="0"/>
                <a:cs typeface="Arial" charset="0"/>
              </a:rPr>
              <a:t> Solunum</a:t>
            </a:r>
            <a:r>
              <a:rPr lang="tr-TR" altLang="tr-TR" sz="2000" dirty="0" smtClean="0">
                <a:solidFill>
                  <a:schemeClr val="tx1"/>
                </a:solidFill>
                <a:latin typeface="Comic Sans MS" panose="030F0702030302020204" pitchFamily="66" charset="0"/>
                <a:cs typeface="Arial" charset="0"/>
              </a:rPr>
              <a:t> (nefesle almak)</a:t>
            </a:r>
          </a:p>
          <a:p>
            <a:pPr algn="just">
              <a:lnSpc>
                <a:spcPct val="150000"/>
              </a:lnSpc>
              <a:buFont typeface="Wingdings" pitchFamily="2" charset="2"/>
              <a:buChar char="ü"/>
            </a:pPr>
            <a:r>
              <a:rPr lang="tr-TR" altLang="tr-TR" sz="2000" b="1" dirty="0" smtClean="0">
                <a:solidFill>
                  <a:schemeClr val="tx1"/>
                </a:solidFill>
                <a:latin typeface="Comic Sans MS" panose="030F0702030302020204" pitchFamily="66" charset="0"/>
                <a:cs typeface="Arial" charset="0"/>
              </a:rPr>
              <a:t> Emilme (</a:t>
            </a:r>
            <a:r>
              <a:rPr lang="tr-TR" altLang="tr-TR" sz="2000" b="1" dirty="0" err="1" smtClean="0">
                <a:solidFill>
                  <a:schemeClr val="tx1"/>
                </a:solidFill>
                <a:latin typeface="Comic Sans MS" panose="030F0702030302020204" pitchFamily="66" charset="0"/>
                <a:cs typeface="Arial" charset="0"/>
              </a:rPr>
              <a:t>absorpsiyon</a:t>
            </a:r>
            <a:r>
              <a:rPr lang="tr-TR" altLang="tr-TR" sz="2000" b="1" dirty="0" smtClean="0">
                <a:solidFill>
                  <a:schemeClr val="tx1"/>
                </a:solidFill>
                <a:latin typeface="Comic Sans MS" panose="030F0702030302020204" pitchFamily="66" charset="0"/>
                <a:cs typeface="Arial" charset="0"/>
              </a:rPr>
              <a:t>)</a:t>
            </a:r>
            <a:r>
              <a:rPr lang="tr-TR" altLang="tr-TR" sz="2000" dirty="0" smtClean="0">
                <a:solidFill>
                  <a:schemeClr val="tx1"/>
                </a:solidFill>
                <a:latin typeface="Comic Sans MS" panose="030F0702030302020204" pitchFamily="66" charset="0"/>
                <a:cs typeface="Arial" charset="0"/>
              </a:rPr>
              <a:t> (deri veya göz ile)</a:t>
            </a:r>
          </a:p>
          <a:p>
            <a:pPr algn="just">
              <a:lnSpc>
                <a:spcPct val="150000"/>
              </a:lnSpc>
              <a:buFont typeface="Wingdings" pitchFamily="2" charset="2"/>
              <a:buChar char="ü"/>
            </a:pPr>
            <a:r>
              <a:rPr lang="tr-TR" altLang="tr-TR" sz="2000" b="1" dirty="0" smtClean="0">
                <a:solidFill>
                  <a:schemeClr val="tx1"/>
                </a:solidFill>
                <a:latin typeface="Comic Sans MS" panose="030F0702030302020204" pitchFamily="66" charset="0"/>
                <a:cs typeface="Arial" charset="0"/>
              </a:rPr>
              <a:t> Sindirim yolu </a:t>
            </a:r>
            <a:r>
              <a:rPr lang="tr-TR" altLang="tr-TR" sz="2000" dirty="0" smtClean="0">
                <a:solidFill>
                  <a:schemeClr val="tx1"/>
                </a:solidFill>
                <a:latin typeface="Comic Sans MS" panose="030F0702030302020204" pitchFamily="66" charset="0"/>
                <a:cs typeface="Arial" charset="0"/>
              </a:rPr>
              <a:t>(yeme, yutma) </a:t>
            </a:r>
          </a:p>
          <a:p>
            <a:pPr algn="just">
              <a:lnSpc>
                <a:spcPct val="150000"/>
              </a:lnSpc>
              <a:buFont typeface="Wingdings" pitchFamily="2" charset="2"/>
              <a:buChar char="ü"/>
            </a:pPr>
            <a:r>
              <a:rPr lang="tr-TR" altLang="tr-TR" sz="2000" b="1" dirty="0" smtClean="0">
                <a:solidFill>
                  <a:schemeClr val="tx1"/>
                </a:solidFill>
                <a:latin typeface="Comic Sans MS" panose="030F0702030302020204" pitchFamily="66" charset="0"/>
                <a:cs typeface="Arial" charset="0"/>
              </a:rPr>
              <a:t> Plasenta </a:t>
            </a:r>
            <a:r>
              <a:rPr lang="tr-TR" altLang="tr-TR" sz="2000" dirty="0" smtClean="0">
                <a:solidFill>
                  <a:schemeClr val="tx1"/>
                </a:solidFill>
                <a:latin typeface="Comic Sans MS" panose="030F0702030302020204" pitchFamily="66" charset="0"/>
                <a:cs typeface="Arial" charset="0"/>
              </a:rPr>
              <a:t>aracılığı ile hamilelerden bebeğe transfer.</a:t>
            </a:r>
          </a:p>
        </p:txBody>
      </p:sp>
      <p:sp>
        <p:nvSpPr>
          <p:cNvPr id="19460" name="3 Slayt Numarası Yer Tutucusu"/>
          <p:cNvSpPr>
            <a:spLocks noGrp="1"/>
          </p:cNvSpPr>
          <p:nvPr>
            <p:ph type="sldNum" sz="quarter" idx="12"/>
          </p:nvPr>
        </p:nvSpPr>
        <p:spPr bwMode="auto">
          <a:noFill/>
          <a:ln>
            <a:miter lim="800000"/>
            <a:headEnd/>
            <a:tailEnd/>
          </a:ln>
        </p:spPr>
        <p:txBody>
          <a:bodyPr/>
          <a:lstStyle/>
          <a:p>
            <a:fld id="{110B3DD9-BB69-4272-814D-6FAF136BA70C}" type="slidenum">
              <a:rPr lang="tr-TR" altLang="tr-TR"/>
              <a:pPr/>
              <a:t>11</a:t>
            </a:fld>
            <a:endParaRPr lang="tr-TR" altLang="tr-TR"/>
          </a:p>
        </p:txBody>
      </p:sp>
    </p:spTree>
    <p:extLst>
      <p:ext uri="{BB962C8B-B14F-4D97-AF65-F5344CB8AC3E}">
        <p14:creationId xmlns:p14="http://schemas.microsoft.com/office/powerpoint/2010/main" val="82567887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a:xfrm>
            <a:off x="539552" y="548680"/>
            <a:ext cx="8143903" cy="576262"/>
          </a:xfrm>
          <a:noFill/>
          <a:ln>
            <a:noFill/>
          </a:ln>
        </p:spPr>
        <p:txBody>
          <a:bodyPr>
            <a:noAutofit/>
          </a:bodyPr>
          <a:lstStyle/>
          <a:p>
            <a:pPr>
              <a:lnSpc>
                <a:spcPct val="150000"/>
              </a:lnSpc>
            </a:pPr>
            <a:r>
              <a:rPr lang="tr-TR" altLang="tr-TR" sz="4400" b="1" dirty="0" smtClean="0">
                <a:solidFill>
                  <a:schemeClr val="tx1"/>
                </a:solidFill>
                <a:latin typeface="Comic Sans MS" panose="030F0702030302020204" pitchFamily="66" charset="0"/>
                <a:cs typeface="Arial" charset="0"/>
              </a:rPr>
              <a:t>Kimyasalların </a:t>
            </a:r>
            <a:r>
              <a:rPr lang="tr-TR" altLang="tr-TR" sz="4400" b="1" dirty="0" err="1" smtClean="0">
                <a:solidFill>
                  <a:schemeClr val="tx1"/>
                </a:solidFill>
                <a:latin typeface="Comic Sans MS" panose="030F0702030302020204" pitchFamily="66" charset="0"/>
                <a:cs typeface="Arial" charset="0"/>
              </a:rPr>
              <a:t>Toksik</a:t>
            </a:r>
            <a:r>
              <a:rPr lang="tr-TR" altLang="tr-TR" sz="4400" b="1" dirty="0" smtClean="0">
                <a:solidFill>
                  <a:schemeClr val="tx1"/>
                </a:solidFill>
                <a:latin typeface="Comic Sans MS" panose="030F0702030302020204" pitchFamily="66" charset="0"/>
                <a:cs typeface="Arial" charset="0"/>
              </a:rPr>
              <a:t> Etkileri</a:t>
            </a:r>
          </a:p>
        </p:txBody>
      </p:sp>
      <p:sp>
        <p:nvSpPr>
          <p:cNvPr id="3" name="İçerik Yer Tutucusu 2"/>
          <p:cNvSpPr>
            <a:spLocks noGrp="1"/>
          </p:cNvSpPr>
          <p:nvPr>
            <p:ph idx="1"/>
          </p:nvPr>
        </p:nvSpPr>
        <p:spPr>
          <a:xfrm>
            <a:off x="539552" y="1268760"/>
            <a:ext cx="8143903" cy="4013200"/>
          </a:xfrm>
          <a:noFill/>
          <a:ln>
            <a:noFill/>
          </a:ln>
        </p:spPr>
        <p:txBody>
          <a:bodyPr rtlCol="0">
            <a:noAutofit/>
          </a:bodyPr>
          <a:lstStyle/>
          <a:p>
            <a:pPr algn="just">
              <a:lnSpc>
                <a:spcPct val="170000"/>
              </a:lnSpc>
              <a:buFont typeface="Arial" charset="0"/>
              <a:buNone/>
              <a:defRPr/>
            </a:pPr>
            <a:r>
              <a:rPr lang="tr-TR" sz="2200" dirty="0" smtClean="0">
                <a:solidFill>
                  <a:schemeClr val="tx1"/>
                </a:solidFill>
                <a:latin typeface="Comic Sans MS" panose="030F0702030302020204" pitchFamily="66" charset="0"/>
                <a:cs typeface="Arial" pitchFamily="34" charset="0"/>
              </a:rPr>
              <a:t>   </a:t>
            </a:r>
            <a:r>
              <a:rPr lang="tr-TR" sz="2200" b="1" dirty="0" smtClean="0">
                <a:solidFill>
                  <a:schemeClr val="tx1"/>
                </a:solidFill>
                <a:latin typeface="Comic Sans MS" panose="030F0702030302020204" pitchFamily="66" charset="0"/>
                <a:cs typeface="Arial" pitchFamily="34" charset="0"/>
              </a:rPr>
              <a:t>Vücuda alınan kimyasalın </a:t>
            </a:r>
            <a:r>
              <a:rPr lang="tr-TR" sz="2200" b="1" dirty="0" err="1" smtClean="0">
                <a:solidFill>
                  <a:schemeClr val="tx1"/>
                </a:solidFill>
                <a:latin typeface="Comic Sans MS" panose="030F0702030302020204" pitchFamily="66" charset="0"/>
                <a:cs typeface="Arial" pitchFamily="34" charset="0"/>
              </a:rPr>
              <a:t>toksik</a:t>
            </a:r>
            <a:r>
              <a:rPr lang="tr-TR" sz="2200" b="1" dirty="0" smtClean="0">
                <a:solidFill>
                  <a:schemeClr val="tx1"/>
                </a:solidFill>
                <a:latin typeface="Comic Sans MS" panose="030F0702030302020204" pitchFamily="66" charset="0"/>
                <a:cs typeface="Arial" pitchFamily="34" charset="0"/>
              </a:rPr>
              <a:t> etkisi;</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Miktarına,</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Süresine,</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a:t>
            </a:r>
            <a:r>
              <a:rPr lang="tr-TR" sz="2200" dirty="0" err="1" smtClean="0">
                <a:solidFill>
                  <a:schemeClr val="tx1"/>
                </a:solidFill>
                <a:latin typeface="Comic Sans MS" panose="030F0702030302020204" pitchFamily="66" charset="0"/>
                <a:cs typeface="Arial" pitchFamily="34" charset="0"/>
              </a:rPr>
              <a:t>Absorbsiyonuna</a:t>
            </a:r>
            <a:r>
              <a:rPr lang="tr-TR" sz="2200" dirty="0" smtClean="0">
                <a:solidFill>
                  <a:schemeClr val="tx1"/>
                </a:solidFill>
                <a:latin typeface="Comic Sans MS" panose="030F0702030302020204" pitchFamily="66" charset="0"/>
                <a:cs typeface="Arial" pitchFamily="34" charset="0"/>
              </a:rPr>
              <a:t>,</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Dağılımına,</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a:t>
            </a:r>
            <a:r>
              <a:rPr lang="tr-TR" sz="2200" dirty="0" err="1" smtClean="0">
                <a:solidFill>
                  <a:schemeClr val="tx1"/>
                </a:solidFill>
                <a:latin typeface="Comic Sans MS" panose="030F0702030302020204" pitchFamily="66" charset="0"/>
                <a:cs typeface="Arial" pitchFamily="34" charset="0"/>
              </a:rPr>
              <a:t>Biotransformasyonuna</a:t>
            </a:r>
            <a:r>
              <a:rPr lang="tr-TR" sz="2200" dirty="0" smtClean="0">
                <a:solidFill>
                  <a:schemeClr val="tx1"/>
                </a:solidFill>
                <a:latin typeface="Comic Sans MS" panose="030F0702030302020204" pitchFamily="66" charset="0"/>
                <a:cs typeface="Arial" pitchFamily="34" charset="0"/>
              </a:rPr>
              <a:t>,</a:t>
            </a:r>
          </a:p>
          <a:p>
            <a:pPr algn="just" eaLnBrk="1" fontAlgn="auto" hangingPunct="1">
              <a:lnSpc>
                <a:spcPct val="17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Atılım hızına bağlıdır.</a:t>
            </a:r>
          </a:p>
        </p:txBody>
      </p:sp>
      <p:sp>
        <p:nvSpPr>
          <p:cNvPr id="28676" name="3 Slayt Numarası Yer Tutucusu"/>
          <p:cNvSpPr>
            <a:spLocks noGrp="1"/>
          </p:cNvSpPr>
          <p:nvPr>
            <p:ph type="sldNum" sz="quarter" idx="12"/>
          </p:nvPr>
        </p:nvSpPr>
        <p:spPr bwMode="auto">
          <a:noFill/>
          <a:ln>
            <a:miter lim="800000"/>
            <a:headEnd/>
            <a:tailEnd/>
          </a:ln>
        </p:spPr>
        <p:txBody>
          <a:bodyPr/>
          <a:lstStyle/>
          <a:p>
            <a:fld id="{978F74EC-F673-4E41-8C43-B3A2AF21147C}" type="slidenum">
              <a:rPr lang="tr-TR" altLang="tr-TR"/>
              <a:pPr/>
              <a:t>12</a:t>
            </a:fld>
            <a:endParaRPr lang="tr-TR" altLang="tr-TR"/>
          </a:p>
        </p:txBody>
      </p:sp>
    </p:spTree>
    <p:extLst>
      <p:ext uri="{BB962C8B-B14F-4D97-AF65-F5344CB8AC3E}">
        <p14:creationId xmlns:p14="http://schemas.microsoft.com/office/powerpoint/2010/main" val="412983211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a:xfrm>
            <a:off x="611560" y="692696"/>
            <a:ext cx="8001056" cy="720303"/>
          </a:xfrm>
          <a:noFill/>
          <a:ln>
            <a:noFill/>
          </a:ln>
        </p:spPr>
        <p:txBody>
          <a:bodyPr>
            <a:noAutofit/>
          </a:bodyPr>
          <a:lstStyle/>
          <a:p>
            <a:pPr>
              <a:lnSpc>
                <a:spcPct val="150000"/>
              </a:lnSpc>
            </a:pPr>
            <a:r>
              <a:rPr lang="tr-TR" altLang="tr-TR" sz="4400" b="1" dirty="0" smtClean="0">
                <a:solidFill>
                  <a:schemeClr val="tx1"/>
                </a:solidFill>
                <a:latin typeface="Comic Sans MS" panose="030F0702030302020204" pitchFamily="66" charset="0"/>
                <a:cs typeface="Arial" charset="0"/>
              </a:rPr>
              <a:t>Etiket</a:t>
            </a:r>
            <a:endParaRPr lang="tr-TR" altLang="tr-TR" sz="4400" dirty="0" smtClean="0">
              <a:solidFill>
                <a:schemeClr val="tx1"/>
              </a:solidFill>
              <a:latin typeface="Comic Sans MS" panose="030F0702030302020204" pitchFamily="66" charset="0"/>
              <a:cs typeface="Arial" charset="0"/>
            </a:endParaRPr>
          </a:p>
        </p:txBody>
      </p:sp>
      <p:sp>
        <p:nvSpPr>
          <p:cNvPr id="41987" name="3 Slayt Numarası Yer Tutucusu"/>
          <p:cNvSpPr>
            <a:spLocks noGrp="1"/>
          </p:cNvSpPr>
          <p:nvPr>
            <p:ph type="sldNum" sz="quarter" idx="12"/>
          </p:nvPr>
        </p:nvSpPr>
        <p:spPr bwMode="auto">
          <a:noFill/>
          <a:ln>
            <a:miter lim="800000"/>
            <a:headEnd/>
            <a:tailEnd/>
          </a:ln>
        </p:spPr>
        <p:txBody>
          <a:bodyPr/>
          <a:lstStyle/>
          <a:p>
            <a:fld id="{D62E4B04-CCD5-46A6-BB33-3D41C689A2C8}" type="slidenum">
              <a:rPr lang="tr-TR" altLang="tr-TR"/>
              <a:pPr/>
              <a:t>13</a:t>
            </a:fld>
            <a:endParaRPr lang="tr-TR" altLang="tr-TR"/>
          </a:p>
        </p:txBody>
      </p:sp>
      <p:pic>
        <p:nvPicPr>
          <p:cNvPr id="25605" name="Picture 2"/>
          <p:cNvPicPr>
            <a:picLocks noChangeAspect="1" noChangeArrowheads="1"/>
          </p:cNvPicPr>
          <p:nvPr/>
        </p:nvPicPr>
        <p:blipFill>
          <a:blip r:embed="rId3"/>
          <a:srcRect/>
          <a:stretch>
            <a:fillRect/>
          </a:stretch>
        </p:blipFill>
        <p:spPr bwMode="auto">
          <a:xfrm>
            <a:off x="611560" y="1700808"/>
            <a:ext cx="8001056" cy="431958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980435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3653505835"/>
              </p:ext>
            </p:extLst>
          </p:nvPr>
        </p:nvGraphicFramePr>
        <p:xfrm>
          <a:off x="3851920" y="908720"/>
          <a:ext cx="542925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Başlık"/>
          <p:cNvSpPr>
            <a:spLocks noGrp="1"/>
          </p:cNvSpPr>
          <p:nvPr>
            <p:ph type="title"/>
          </p:nvPr>
        </p:nvSpPr>
        <p:spPr>
          <a:xfrm>
            <a:off x="539552" y="836712"/>
            <a:ext cx="8064896" cy="571504"/>
          </a:xfrm>
          <a:noFill/>
          <a:ln>
            <a:noFill/>
          </a:ln>
        </p:spPr>
        <p:txBody>
          <a:bodyPr>
            <a:normAutofit fontScale="90000"/>
          </a:bodyPr>
          <a:lstStyle/>
          <a:p>
            <a:pPr>
              <a:lnSpc>
                <a:spcPct val="150000"/>
              </a:lnSpc>
            </a:pPr>
            <a:r>
              <a:rPr lang="tr-TR" altLang="tr-TR" sz="2000" dirty="0" smtClean="0">
                <a:solidFill>
                  <a:schemeClr val="tx1"/>
                </a:solidFill>
                <a:latin typeface="Comic Sans MS" panose="030F0702030302020204" pitchFamily="66" charset="0"/>
                <a:cs typeface="Arial" panose="020B0604020202020204" pitchFamily="34" charset="0"/>
              </a:rPr>
              <a:t/>
            </a:r>
            <a:br>
              <a:rPr lang="tr-TR" altLang="tr-TR" sz="2000" dirty="0" smtClean="0">
                <a:solidFill>
                  <a:schemeClr val="tx1"/>
                </a:solidFill>
                <a:latin typeface="Comic Sans MS" panose="030F0702030302020204" pitchFamily="66" charset="0"/>
                <a:cs typeface="Arial" panose="020B0604020202020204" pitchFamily="34" charset="0"/>
              </a:rPr>
            </a:br>
            <a:endParaRPr lang="tr-TR" sz="2000" dirty="0">
              <a:solidFill>
                <a:schemeClr val="tx1"/>
              </a:solidFill>
              <a:latin typeface="Comic Sans MS" panose="030F0702030302020204" pitchFamily="66" charset="0"/>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162031490"/>
              </p:ext>
            </p:extLst>
          </p:nvPr>
        </p:nvGraphicFramePr>
        <p:xfrm>
          <a:off x="-468560" y="980728"/>
          <a:ext cx="5643602"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88613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Öteki İşlem"/>
          <p:cNvSpPr/>
          <p:nvPr/>
        </p:nvSpPr>
        <p:spPr>
          <a:xfrm>
            <a:off x="728663" y="3319463"/>
            <a:ext cx="2068512" cy="92868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bg1"/>
                </a:solidFill>
                <a:latin typeface="Garamond" panose="02020404030301010803" pitchFamily="18" charset="0"/>
                <a:ea typeface="MS PGothic" panose="020B0600070205080204" pitchFamily="34" charset="-128"/>
              </a:defRPr>
            </a:lvl1pPr>
            <a:lvl2pPr marL="742950" indent="-285750" eaLnBrk="0" hangingPunct="0">
              <a:defRPr sz="2400">
                <a:solidFill>
                  <a:schemeClr val="bg1"/>
                </a:solidFill>
                <a:latin typeface="Garamond" panose="02020404030301010803" pitchFamily="18" charset="0"/>
                <a:ea typeface="MS PGothic" panose="020B0600070205080204" pitchFamily="34" charset="-128"/>
              </a:defRPr>
            </a:lvl2pPr>
            <a:lvl3pPr marL="1143000" indent="-228600" eaLnBrk="0" hangingPunct="0">
              <a:defRPr sz="2400">
                <a:solidFill>
                  <a:schemeClr val="bg1"/>
                </a:solidFill>
                <a:latin typeface="Garamond" panose="02020404030301010803" pitchFamily="18" charset="0"/>
                <a:ea typeface="MS PGothic" panose="020B0600070205080204" pitchFamily="34" charset="-128"/>
              </a:defRPr>
            </a:lvl3pPr>
            <a:lvl4pPr marL="1600200" indent="-228600" eaLnBrk="0" hangingPunct="0">
              <a:defRPr sz="2400">
                <a:solidFill>
                  <a:schemeClr val="bg1"/>
                </a:solidFill>
                <a:latin typeface="Garamond" panose="02020404030301010803" pitchFamily="18" charset="0"/>
                <a:ea typeface="MS PGothic" panose="020B0600070205080204" pitchFamily="34" charset="-128"/>
              </a:defRPr>
            </a:lvl4pPr>
            <a:lvl5pPr marL="2057400" indent="-228600" eaLnBrk="0" hangingPunct="0">
              <a:defRPr sz="2400">
                <a:solidFill>
                  <a:schemeClr val="bg1"/>
                </a:solidFill>
                <a:latin typeface="Garamond" panose="02020404030301010803"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9pPr>
          </a:lstStyle>
          <a:p>
            <a:pPr algn="ctr" eaLnBrk="1" hangingPunct="1">
              <a:defRPr/>
            </a:pPr>
            <a:r>
              <a:rPr lang="tr-TR" altLang="tr-TR" sz="1800" b="1" dirty="0" smtClean="0">
                <a:solidFill>
                  <a:schemeClr val="tx1"/>
                </a:solidFill>
                <a:latin typeface="Arial" panose="020B0604020202020204" pitchFamily="34" charset="0"/>
                <a:cs typeface="Arial" panose="020B0604020202020204" pitchFamily="34" charset="0"/>
              </a:rPr>
              <a:t>Kullanıcıya Uygun Olmalı</a:t>
            </a:r>
            <a:endParaRPr lang="tr-TR" altLang="tr-TR" sz="1800" b="1" dirty="0">
              <a:solidFill>
                <a:schemeClr val="tx1"/>
              </a:solidFill>
              <a:latin typeface="Arial" panose="020B0604020202020204" pitchFamily="34" charset="0"/>
              <a:cs typeface="Arial" panose="020B0604020202020204" pitchFamily="34" charset="0"/>
            </a:endParaRPr>
          </a:p>
        </p:txBody>
      </p:sp>
      <p:sp>
        <p:nvSpPr>
          <p:cNvPr id="8" name="7 Akış Çizelgesi: Öteki İşlem"/>
          <p:cNvSpPr/>
          <p:nvPr/>
        </p:nvSpPr>
        <p:spPr>
          <a:xfrm>
            <a:off x="6384925" y="3241675"/>
            <a:ext cx="1928813" cy="9001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bg1"/>
                </a:solidFill>
                <a:latin typeface="Garamond" panose="02020404030301010803" pitchFamily="18" charset="0"/>
                <a:ea typeface="MS PGothic" panose="020B0600070205080204" pitchFamily="34" charset="-128"/>
              </a:defRPr>
            </a:lvl1pPr>
            <a:lvl2pPr marL="742950" indent="-285750" eaLnBrk="0" hangingPunct="0">
              <a:defRPr sz="2400">
                <a:solidFill>
                  <a:schemeClr val="bg1"/>
                </a:solidFill>
                <a:latin typeface="Garamond" panose="02020404030301010803" pitchFamily="18" charset="0"/>
                <a:ea typeface="MS PGothic" panose="020B0600070205080204" pitchFamily="34" charset="-128"/>
              </a:defRPr>
            </a:lvl2pPr>
            <a:lvl3pPr marL="1143000" indent="-228600" eaLnBrk="0" hangingPunct="0">
              <a:defRPr sz="2400">
                <a:solidFill>
                  <a:schemeClr val="bg1"/>
                </a:solidFill>
                <a:latin typeface="Garamond" panose="02020404030301010803" pitchFamily="18" charset="0"/>
                <a:ea typeface="MS PGothic" panose="020B0600070205080204" pitchFamily="34" charset="-128"/>
              </a:defRPr>
            </a:lvl3pPr>
            <a:lvl4pPr marL="1600200" indent="-228600" eaLnBrk="0" hangingPunct="0">
              <a:defRPr sz="2400">
                <a:solidFill>
                  <a:schemeClr val="bg1"/>
                </a:solidFill>
                <a:latin typeface="Garamond" panose="02020404030301010803" pitchFamily="18" charset="0"/>
                <a:ea typeface="MS PGothic" panose="020B0600070205080204" pitchFamily="34" charset="-128"/>
              </a:defRPr>
            </a:lvl4pPr>
            <a:lvl5pPr marL="2057400" indent="-228600" eaLnBrk="0" hangingPunct="0">
              <a:defRPr sz="2400">
                <a:solidFill>
                  <a:schemeClr val="bg1"/>
                </a:solidFill>
                <a:latin typeface="Garamond" panose="02020404030301010803"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9pPr>
          </a:lstStyle>
          <a:p>
            <a:pPr algn="ctr" eaLnBrk="1" hangingPunct="1">
              <a:defRPr/>
            </a:pPr>
            <a:r>
              <a:rPr lang="tr-TR" altLang="tr-TR" sz="1800" b="1" dirty="0" smtClean="0">
                <a:solidFill>
                  <a:schemeClr val="tx1"/>
                </a:solidFill>
                <a:latin typeface="Arial" panose="020B0604020202020204" pitchFamily="34" charset="0"/>
                <a:cs typeface="Arial" panose="020B0604020202020204" pitchFamily="34" charset="0"/>
              </a:rPr>
              <a:t>Rahatlığı Arttırmalı</a:t>
            </a:r>
            <a:endParaRPr lang="tr-TR" altLang="tr-TR" sz="1800" b="1" dirty="0">
              <a:solidFill>
                <a:schemeClr val="tx1"/>
              </a:solidFill>
              <a:latin typeface="Arial" panose="020B0604020202020204" pitchFamily="34" charset="0"/>
              <a:cs typeface="Arial" panose="020B0604020202020204" pitchFamily="34" charset="0"/>
            </a:endParaRPr>
          </a:p>
        </p:txBody>
      </p:sp>
      <p:sp>
        <p:nvSpPr>
          <p:cNvPr id="11" name="10 Akış Çizelgesi: Öteki İşlem"/>
          <p:cNvSpPr/>
          <p:nvPr/>
        </p:nvSpPr>
        <p:spPr>
          <a:xfrm>
            <a:off x="725488" y="5187950"/>
            <a:ext cx="2071687" cy="85725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bg1"/>
                </a:solidFill>
                <a:latin typeface="Garamond" panose="02020404030301010803" pitchFamily="18" charset="0"/>
                <a:ea typeface="MS PGothic" panose="020B0600070205080204" pitchFamily="34" charset="-128"/>
              </a:defRPr>
            </a:lvl1pPr>
            <a:lvl2pPr marL="742950" indent="-285750" eaLnBrk="0" hangingPunct="0">
              <a:defRPr sz="2400">
                <a:solidFill>
                  <a:schemeClr val="bg1"/>
                </a:solidFill>
                <a:latin typeface="Garamond" panose="02020404030301010803" pitchFamily="18" charset="0"/>
                <a:ea typeface="MS PGothic" panose="020B0600070205080204" pitchFamily="34" charset="-128"/>
              </a:defRPr>
            </a:lvl2pPr>
            <a:lvl3pPr marL="1143000" indent="-228600" eaLnBrk="0" hangingPunct="0">
              <a:defRPr sz="2400">
                <a:solidFill>
                  <a:schemeClr val="bg1"/>
                </a:solidFill>
                <a:latin typeface="Garamond" panose="02020404030301010803" pitchFamily="18" charset="0"/>
                <a:ea typeface="MS PGothic" panose="020B0600070205080204" pitchFamily="34" charset="-128"/>
              </a:defRPr>
            </a:lvl3pPr>
            <a:lvl4pPr marL="1600200" indent="-228600" eaLnBrk="0" hangingPunct="0">
              <a:defRPr sz="2400">
                <a:solidFill>
                  <a:schemeClr val="bg1"/>
                </a:solidFill>
                <a:latin typeface="Garamond" panose="02020404030301010803" pitchFamily="18" charset="0"/>
                <a:ea typeface="MS PGothic" panose="020B0600070205080204" pitchFamily="34" charset="-128"/>
              </a:defRPr>
            </a:lvl4pPr>
            <a:lvl5pPr marL="2057400" indent="-228600" eaLnBrk="0" hangingPunct="0">
              <a:defRPr sz="2400">
                <a:solidFill>
                  <a:schemeClr val="bg1"/>
                </a:solidFill>
                <a:latin typeface="Garamond" panose="02020404030301010803"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9pPr>
          </a:lstStyle>
          <a:p>
            <a:pPr algn="ctr" eaLnBrk="1" hangingPunct="1">
              <a:defRPr/>
            </a:pPr>
            <a:r>
              <a:rPr lang="tr-TR" altLang="tr-TR" sz="1800" b="1" dirty="0" smtClean="0">
                <a:solidFill>
                  <a:schemeClr val="tx1"/>
                </a:solidFill>
                <a:latin typeface="Arial" panose="020B0604020202020204" pitchFamily="34" charset="0"/>
                <a:cs typeface="Arial" panose="020B0604020202020204" pitchFamily="34" charset="0"/>
              </a:rPr>
              <a:t>Performansı Arttırmalı</a:t>
            </a:r>
            <a:endParaRPr lang="tr-TR" altLang="tr-TR" sz="1800" b="1" dirty="0">
              <a:solidFill>
                <a:schemeClr val="tx1"/>
              </a:solidFill>
              <a:latin typeface="Arial" panose="020B0604020202020204" pitchFamily="34" charset="0"/>
              <a:cs typeface="Arial" panose="020B0604020202020204" pitchFamily="34" charset="0"/>
            </a:endParaRPr>
          </a:p>
        </p:txBody>
      </p:sp>
      <p:sp>
        <p:nvSpPr>
          <p:cNvPr id="12" name="11 Akış Çizelgesi: Öteki İşlem"/>
          <p:cNvSpPr/>
          <p:nvPr/>
        </p:nvSpPr>
        <p:spPr>
          <a:xfrm>
            <a:off x="6232525" y="5181600"/>
            <a:ext cx="2000250" cy="85725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bg1"/>
                </a:solidFill>
                <a:latin typeface="Garamond" panose="02020404030301010803" pitchFamily="18" charset="0"/>
                <a:ea typeface="MS PGothic" panose="020B0600070205080204" pitchFamily="34" charset="-128"/>
              </a:defRPr>
            </a:lvl1pPr>
            <a:lvl2pPr marL="742950" indent="-285750" eaLnBrk="0" hangingPunct="0">
              <a:defRPr sz="2400">
                <a:solidFill>
                  <a:schemeClr val="bg1"/>
                </a:solidFill>
                <a:latin typeface="Garamond" panose="02020404030301010803" pitchFamily="18" charset="0"/>
                <a:ea typeface="MS PGothic" panose="020B0600070205080204" pitchFamily="34" charset="-128"/>
              </a:defRPr>
            </a:lvl2pPr>
            <a:lvl3pPr marL="1143000" indent="-228600" eaLnBrk="0" hangingPunct="0">
              <a:defRPr sz="2400">
                <a:solidFill>
                  <a:schemeClr val="bg1"/>
                </a:solidFill>
                <a:latin typeface="Garamond" panose="02020404030301010803" pitchFamily="18" charset="0"/>
                <a:ea typeface="MS PGothic" panose="020B0600070205080204" pitchFamily="34" charset="-128"/>
              </a:defRPr>
            </a:lvl3pPr>
            <a:lvl4pPr marL="1600200" indent="-228600" eaLnBrk="0" hangingPunct="0">
              <a:defRPr sz="2400">
                <a:solidFill>
                  <a:schemeClr val="bg1"/>
                </a:solidFill>
                <a:latin typeface="Garamond" panose="02020404030301010803" pitchFamily="18" charset="0"/>
                <a:ea typeface="MS PGothic" panose="020B0600070205080204" pitchFamily="34" charset="-128"/>
              </a:defRPr>
            </a:lvl4pPr>
            <a:lvl5pPr marL="2057400" indent="-228600" eaLnBrk="0" hangingPunct="0">
              <a:defRPr sz="2400">
                <a:solidFill>
                  <a:schemeClr val="bg1"/>
                </a:solidFill>
                <a:latin typeface="Garamond" panose="02020404030301010803"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9pPr>
          </a:lstStyle>
          <a:p>
            <a:pPr algn="ctr" eaLnBrk="1" hangingPunct="1">
              <a:defRPr/>
            </a:pPr>
            <a:r>
              <a:rPr lang="tr-TR" altLang="tr-TR" sz="1800" b="1" dirty="0" smtClean="0">
                <a:solidFill>
                  <a:schemeClr val="tx1"/>
                </a:solidFill>
                <a:latin typeface="Arial" panose="020B0604020202020204" pitchFamily="34" charset="0"/>
                <a:cs typeface="Arial" panose="020B0604020202020204" pitchFamily="34" charset="0"/>
              </a:rPr>
              <a:t>Güvenliği Arttırmalı</a:t>
            </a:r>
            <a:endParaRPr lang="tr-TR" altLang="tr-TR" sz="1800" b="1" dirty="0">
              <a:solidFill>
                <a:schemeClr val="tx1"/>
              </a:solidFill>
              <a:latin typeface="Arial" panose="020B0604020202020204" pitchFamily="34" charset="0"/>
              <a:cs typeface="Arial" panose="020B0604020202020204" pitchFamily="34" charset="0"/>
            </a:endParaRPr>
          </a:p>
        </p:txBody>
      </p:sp>
      <p:sp>
        <p:nvSpPr>
          <p:cNvPr id="16" name="15 Akış Çizelgesi: Öteki İşlem"/>
          <p:cNvSpPr/>
          <p:nvPr/>
        </p:nvSpPr>
        <p:spPr>
          <a:xfrm>
            <a:off x="3502025" y="2322513"/>
            <a:ext cx="2143125" cy="9144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bg1"/>
                </a:solidFill>
                <a:latin typeface="Garamond" panose="02020404030301010803" pitchFamily="18" charset="0"/>
                <a:ea typeface="MS PGothic" panose="020B0600070205080204" pitchFamily="34" charset="-128"/>
              </a:defRPr>
            </a:lvl1pPr>
            <a:lvl2pPr marL="742950" indent="-285750" eaLnBrk="0" hangingPunct="0">
              <a:defRPr sz="2400">
                <a:solidFill>
                  <a:schemeClr val="bg1"/>
                </a:solidFill>
                <a:latin typeface="Garamond" panose="02020404030301010803" pitchFamily="18" charset="0"/>
                <a:ea typeface="MS PGothic" panose="020B0600070205080204" pitchFamily="34" charset="-128"/>
              </a:defRPr>
            </a:lvl2pPr>
            <a:lvl3pPr marL="1143000" indent="-228600" eaLnBrk="0" hangingPunct="0">
              <a:defRPr sz="2400">
                <a:solidFill>
                  <a:schemeClr val="bg1"/>
                </a:solidFill>
                <a:latin typeface="Garamond" panose="02020404030301010803" pitchFamily="18" charset="0"/>
                <a:ea typeface="MS PGothic" panose="020B0600070205080204" pitchFamily="34" charset="-128"/>
              </a:defRPr>
            </a:lvl3pPr>
            <a:lvl4pPr marL="1600200" indent="-228600" eaLnBrk="0" hangingPunct="0">
              <a:defRPr sz="2400">
                <a:solidFill>
                  <a:schemeClr val="bg1"/>
                </a:solidFill>
                <a:latin typeface="Garamond" panose="02020404030301010803" pitchFamily="18" charset="0"/>
                <a:ea typeface="MS PGothic" panose="020B0600070205080204" pitchFamily="34" charset="-128"/>
              </a:defRPr>
            </a:lvl4pPr>
            <a:lvl5pPr marL="2057400" indent="-228600" eaLnBrk="0" hangingPunct="0">
              <a:defRPr sz="2400">
                <a:solidFill>
                  <a:schemeClr val="bg1"/>
                </a:solidFill>
                <a:latin typeface="Garamond" panose="02020404030301010803"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Garamond" panose="02020404030301010803" pitchFamily="18" charset="0"/>
                <a:ea typeface="MS PGothic" panose="020B0600070205080204" pitchFamily="34" charset="-128"/>
              </a:defRPr>
            </a:lvl9pPr>
          </a:lstStyle>
          <a:p>
            <a:pPr algn="ctr" eaLnBrk="1" hangingPunct="1">
              <a:defRPr/>
            </a:pPr>
            <a:r>
              <a:rPr lang="tr-TR" altLang="tr-TR" sz="1800" b="1" dirty="0" smtClean="0">
                <a:solidFill>
                  <a:schemeClr val="tx1"/>
                </a:solidFill>
                <a:latin typeface="Arial" panose="020B0604020202020204" pitchFamily="34" charset="0"/>
                <a:cs typeface="Arial" panose="020B0604020202020204" pitchFamily="34" charset="0"/>
              </a:rPr>
              <a:t>Kullanımı  Kolay Olmalı</a:t>
            </a:r>
            <a:endParaRPr lang="tr-TR" altLang="tr-TR" sz="1800" b="1" dirty="0">
              <a:solidFill>
                <a:schemeClr val="tx1"/>
              </a:solidFill>
              <a:latin typeface="Arial" panose="020B0604020202020204" pitchFamily="34" charset="0"/>
              <a:cs typeface="Arial" panose="020B0604020202020204" pitchFamily="34" charset="0"/>
            </a:endParaRPr>
          </a:p>
        </p:txBody>
      </p:sp>
      <p:sp>
        <p:nvSpPr>
          <p:cNvPr id="45063" name="Metin kutusu 1"/>
          <p:cNvSpPr txBox="1">
            <a:spLocks noChangeArrowheads="1"/>
          </p:cNvSpPr>
          <p:nvPr/>
        </p:nvSpPr>
        <p:spPr bwMode="auto">
          <a:xfrm>
            <a:off x="684213" y="1200150"/>
            <a:ext cx="7850187" cy="646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3600" b="1" dirty="0"/>
              <a:t>Ergonomi</a:t>
            </a:r>
          </a:p>
        </p:txBody>
      </p:sp>
      <p:sp>
        <p:nvSpPr>
          <p:cNvPr id="3" name="Oval 2"/>
          <p:cNvSpPr/>
          <p:nvPr/>
        </p:nvSpPr>
        <p:spPr>
          <a:xfrm>
            <a:off x="2938463" y="3449638"/>
            <a:ext cx="3270250" cy="2160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a:latin typeface="Arial" panose="020B0604020202020204" pitchFamily="34" charset="0"/>
                <a:cs typeface="Arial" panose="020B0604020202020204" pitchFamily="34" charset="0"/>
              </a:rPr>
              <a:t>Ergonomik Tasarım</a:t>
            </a:r>
          </a:p>
        </p:txBody>
      </p:sp>
      <p:sp>
        <p:nvSpPr>
          <p:cNvPr id="45065" name="Slayt Numarası Yer Tutucusu 4"/>
          <p:cNvSpPr>
            <a:spLocks noGrp="1"/>
          </p:cNvSpPr>
          <p:nvPr>
            <p:ph type="sldNum" sz="quarter" idx="12"/>
          </p:nvPr>
        </p:nvSpPr>
        <p:spPr bwMode="auto">
          <a:xfrm>
            <a:off x="6483350"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745275-9823-4A45-A1DC-97F7C8D6FCD2}" type="slidenum">
              <a:rPr lang="tr-TR" altLang="tr-TR">
                <a:solidFill>
                  <a:srgbClr val="898989"/>
                </a:solidFill>
              </a:rPr>
              <a:pPr/>
              <a:t>15</a:t>
            </a:fld>
            <a:endParaRPr lang="tr-TR" altLang="tr-TR">
              <a:solidFill>
                <a:srgbClr val="898989"/>
              </a:solidFill>
            </a:endParaRPr>
          </a:p>
        </p:txBody>
      </p:sp>
      <p:sp>
        <p:nvSpPr>
          <p:cNvPr id="45066" name="Metin kutusu 6"/>
          <p:cNvSpPr txBox="1">
            <a:spLocks noChangeArrowheads="1"/>
          </p:cNvSpPr>
          <p:nvPr/>
        </p:nvSpPr>
        <p:spPr bwMode="auto">
          <a:xfrm>
            <a:off x="683568" y="1988840"/>
            <a:ext cx="7778750" cy="4046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r-TR" altLang="tr-TR"/>
          </a:p>
        </p:txBody>
      </p:sp>
    </p:spTree>
    <p:extLst>
      <p:ext uri="{BB962C8B-B14F-4D97-AF65-F5344CB8AC3E}">
        <p14:creationId xmlns:p14="http://schemas.microsoft.com/office/powerpoint/2010/main" val="28068543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a:xfrm>
            <a:off x="755576" y="692696"/>
            <a:ext cx="8001056" cy="1143000"/>
          </a:xfrm>
          <a:ln>
            <a:noFill/>
            <a:miter lim="800000"/>
            <a:headEnd/>
            <a:tailEnd/>
          </a:ln>
        </p:spPr>
        <p:txBody>
          <a:bodyPr/>
          <a:lstStyle/>
          <a:p>
            <a:r>
              <a:rPr lang="tr-TR" altLang="tr-TR" sz="3600" b="1" dirty="0" smtClean="0">
                <a:latin typeface="Arial" panose="020B0604020202020204" pitchFamily="34" charset="0"/>
                <a:cs typeface="Arial" panose="020B0604020202020204" pitchFamily="34" charset="0"/>
              </a:rPr>
              <a:t>Ofis Ortamında Standart Ölçüler</a:t>
            </a:r>
            <a:endParaRPr lang="tr-TR" altLang="tr-TR" sz="3600" dirty="0" smtClean="0">
              <a:latin typeface="Arial" panose="020B0604020202020204" pitchFamily="34" charset="0"/>
              <a:cs typeface="Arial" panose="020B0604020202020204" pitchFamily="34" charset="0"/>
            </a:endParaRPr>
          </a:p>
        </p:txBody>
      </p:sp>
      <p:graphicFrame>
        <p:nvGraphicFramePr>
          <p:cNvPr id="6" name="5 İçerik Yer Tutucusu"/>
          <p:cNvGraphicFramePr>
            <a:graphicFrameLocks noGrp="1"/>
          </p:cNvGraphicFramePr>
          <p:nvPr>
            <p:ph idx="1"/>
          </p:nvPr>
        </p:nvGraphicFramePr>
        <p:xfrm>
          <a:off x="642910" y="2428868"/>
          <a:ext cx="8001056" cy="3657600"/>
        </p:xfrm>
        <a:graphic>
          <a:graphicData uri="http://schemas.openxmlformats.org/drawingml/2006/table">
            <a:tbl>
              <a:tblPr firstRow="1" bandRow="1">
                <a:tableStyleId>{5C22544A-7EE6-4342-B048-85BDC9FD1C3A}</a:tableStyleId>
              </a:tblPr>
              <a:tblGrid>
                <a:gridCol w="3891283">
                  <a:extLst>
                    <a:ext uri="{9D8B030D-6E8A-4147-A177-3AD203B41FA5}">
                      <a16:colId xmlns:a16="http://schemas.microsoft.com/office/drawing/2014/main" val="20000"/>
                    </a:ext>
                  </a:extLst>
                </a:gridCol>
                <a:gridCol w="4109773">
                  <a:extLst>
                    <a:ext uri="{9D8B030D-6E8A-4147-A177-3AD203B41FA5}">
                      <a16:colId xmlns:a16="http://schemas.microsoft.com/office/drawing/2014/main" val="20001"/>
                    </a:ext>
                  </a:extLst>
                </a:gridCol>
              </a:tblGrid>
              <a:tr h="370840">
                <a:tc>
                  <a:txBody>
                    <a:bodyPr/>
                    <a:lstStyle/>
                    <a:p>
                      <a:r>
                        <a:rPr lang="tr-TR" sz="2400" dirty="0" smtClean="0">
                          <a:latin typeface="Arial" pitchFamily="34" charset="0"/>
                          <a:cs typeface="Arial" pitchFamily="34" charset="0"/>
                        </a:rPr>
                        <a:t>Özellik</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Boyut</a:t>
                      </a:r>
                      <a:endParaRPr lang="tr-TR" sz="2400"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Arial" pitchFamily="34" charset="0"/>
                          <a:cs typeface="Arial" pitchFamily="34" charset="0"/>
                        </a:rPr>
                        <a:t>Masa Yüksekliği</a:t>
                      </a:r>
                      <a:endParaRPr lang="tr-TR" sz="2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Arial" pitchFamily="34" charset="0"/>
                          <a:cs typeface="Arial" pitchFamily="34" charset="0"/>
                        </a:rPr>
                        <a:t>64</a:t>
                      </a:r>
                      <a:r>
                        <a:rPr lang="tr-TR" sz="2400" baseline="0" dirty="0" smtClean="0">
                          <a:latin typeface="Arial" pitchFamily="34" charset="0"/>
                          <a:cs typeface="Arial" pitchFamily="34" charset="0"/>
                        </a:rPr>
                        <a:t> – 74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tr-TR" sz="2400" dirty="0" smtClean="0">
                          <a:latin typeface="Arial" pitchFamily="34" charset="0"/>
                          <a:cs typeface="Arial" pitchFamily="34" charset="0"/>
                        </a:rPr>
                        <a:t>Ekrana Bakış Mesafesi</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50 – 70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tr-TR" sz="2400" dirty="0" smtClean="0">
                          <a:latin typeface="Arial" pitchFamily="34" charset="0"/>
                          <a:cs typeface="Arial" pitchFamily="34" charset="0"/>
                        </a:rPr>
                        <a:t>Masa Kalınlığı</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5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tr-TR" sz="2400" dirty="0" smtClean="0">
                          <a:latin typeface="Arial" pitchFamily="34" charset="0"/>
                          <a:cs typeface="Arial" pitchFamily="34" charset="0"/>
                        </a:rPr>
                        <a:t>Oturma Yüzeyi Yüksekliği</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38 – 51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tr-TR" sz="2400" dirty="0" smtClean="0">
                          <a:latin typeface="Arial" pitchFamily="34" charset="0"/>
                          <a:cs typeface="Arial" pitchFamily="34" charset="0"/>
                        </a:rPr>
                        <a:t>Bakış Açısı</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15 – 30 derece</a:t>
                      </a:r>
                      <a:endParaRPr lang="tr-TR" sz="2400" dirty="0">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tr-TR" sz="2400" dirty="0" smtClean="0">
                          <a:latin typeface="Arial" pitchFamily="34" charset="0"/>
                          <a:cs typeface="Arial" pitchFamily="34" charset="0"/>
                        </a:rPr>
                        <a:t>Sandalye</a:t>
                      </a:r>
                      <a:r>
                        <a:rPr lang="tr-TR" sz="2400" baseline="0" dirty="0" smtClean="0">
                          <a:latin typeface="Arial" pitchFamily="34" charset="0"/>
                          <a:cs typeface="Arial" pitchFamily="34" charset="0"/>
                        </a:rPr>
                        <a:t> Oturma Genişliği</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40 – 45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6"/>
                  </a:ext>
                </a:extLst>
              </a:tr>
              <a:tr h="370840">
                <a:tc>
                  <a:txBody>
                    <a:bodyPr/>
                    <a:lstStyle/>
                    <a:p>
                      <a:r>
                        <a:rPr lang="tr-TR" sz="2400" dirty="0" smtClean="0">
                          <a:latin typeface="Arial" pitchFamily="34" charset="0"/>
                          <a:cs typeface="Arial" pitchFamily="34" charset="0"/>
                        </a:rPr>
                        <a:t>Diz Masa Mesafesi</a:t>
                      </a:r>
                      <a:endParaRPr lang="tr-TR" sz="2400" dirty="0">
                        <a:latin typeface="Arial" pitchFamily="34" charset="0"/>
                        <a:cs typeface="Arial" pitchFamily="34" charset="0"/>
                      </a:endParaRPr>
                    </a:p>
                  </a:txBody>
                  <a:tcPr/>
                </a:tc>
                <a:tc>
                  <a:txBody>
                    <a:bodyPr/>
                    <a:lstStyle/>
                    <a:p>
                      <a:r>
                        <a:rPr lang="tr-TR" sz="2400" dirty="0" smtClean="0">
                          <a:latin typeface="Arial" pitchFamily="34" charset="0"/>
                          <a:cs typeface="Arial" pitchFamily="34" charset="0"/>
                        </a:rPr>
                        <a:t>38,1 cm</a:t>
                      </a:r>
                      <a:endParaRPr lang="tr-TR" sz="2400" dirty="0">
                        <a:latin typeface="Arial" pitchFamily="34" charset="0"/>
                        <a:cs typeface="Arial"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2452232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910" y="1124744"/>
            <a:ext cx="7961538" cy="720080"/>
          </a:xfrm>
          <a:ln>
            <a:noFill/>
          </a:ln>
        </p:spPr>
        <p:txBody>
          <a:bodyPr>
            <a:normAutofit/>
          </a:bodyPr>
          <a:lstStyle/>
          <a:p>
            <a:r>
              <a:rPr lang="tr-TR" altLang="tr-TR" sz="3600" b="1" dirty="0" smtClean="0">
                <a:latin typeface="Arial" panose="020B0604020202020204" pitchFamily="34" charset="0"/>
                <a:cs typeface="Arial" panose="020B0604020202020204" pitchFamily="34" charset="0"/>
              </a:rPr>
              <a:t>Ergonomik Risk Faktörleri</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39552" y="1916832"/>
            <a:ext cx="7961538" cy="3744416"/>
          </a:xfrm>
          <a:ln>
            <a:noFill/>
          </a:ln>
        </p:spPr>
        <p:txBody>
          <a:bodyPr>
            <a:noAutofit/>
          </a:bodyPr>
          <a:lstStyle/>
          <a:p>
            <a:pPr algn="just" defTabSz="531813">
              <a:lnSpc>
                <a:spcPct val="150000"/>
              </a:lnSpc>
              <a:buFont typeface="Wingdings" panose="05000000000000000000" pitchFamily="2" charset="2"/>
              <a:buChar char="ü"/>
            </a:pPr>
            <a:r>
              <a:rPr lang="tr-TR" altLang="tr-TR" sz="2600" dirty="0" smtClean="0">
                <a:latin typeface="Arial" panose="020B0604020202020204" pitchFamily="34" charset="0"/>
                <a:cs typeface="Arial" panose="020B0604020202020204" pitchFamily="34" charset="0"/>
              </a:rPr>
              <a:t>Yapılan </a:t>
            </a:r>
            <a:r>
              <a:rPr lang="tr-TR" altLang="tr-TR" sz="2600" dirty="0">
                <a:latin typeface="Arial" panose="020B0604020202020204" pitchFamily="34" charset="0"/>
                <a:cs typeface="Arial" panose="020B0604020202020204" pitchFamily="34" charset="0"/>
              </a:rPr>
              <a:t>işin sürekli </a:t>
            </a:r>
            <a:r>
              <a:rPr lang="tr-TR" altLang="tr-TR" sz="2600" dirty="0" smtClean="0">
                <a:latin typeface="Arial" panose="020B0604020202020204" pitchFamily="34" charset="0"/>
                <a:cs typeface="Arial" panose="020B0604020202020204" pitchFamily="34" charset="0"/>
              </a:rPr>
              <a:t>tekrar edilmesi,</a:t>
            </a:r>
            <a:endParaRPr lang="tr-TR" altLang="tr-TR" sz="2600" dirty="0">
              <a:latin typeface="Arial" panose="020B0604020202020204" pitchFamily="34" charset="0"/>
              <a:cs typeface="Arial" panose="020B0604020202020204" pitchFamily="34" charset="0"/>
            </a:endParaRPr>
          </a:p>
          <a:p>
            <a:pPr algn="just" defTabSz="531813">
              <a:lnSpc>
                <a:spcPct val="150000"/>
              </a:lnSpc>
              <a:buFont typeface="Wingdings" panose="05000000000000000000" pitchFamily="2" charset="2"/>
              <a:buChar char="ü"/>
            </a:pPr>
            <a:r>
              <a:rPr lang="tr-TR" altLang="tr-TR" sz="2600" dirty="0">
                <a:latin typeface="Arial" panose="020B0604020202020204" pitchFamily="34" charset="0"/>
                <a:cs typeface="Arial" panose="020B0604020202020204" pitchFamily="34" charset="0"/>
              </a:rPr>
              <a:t>Kuvvete dayalı </a:t>
            </a:r>
            <a:r>
              <a:rPr lang="tr-TR" altLang="tr-TR" sz="2600" dirty="0" smtClean="0">
                <a:latin typeface="Arial" panose="020B0604020202020204" pitchFamily="34" charset="0"/>
                <a:cs typeface="Arial" panose="020B0604020202020204" pitchFamily="34" charset="0"/>
              </a:rPr>
              <a:t>çalışma,</a:t>
            </a:r>
            <a:r>
              <a:rPr lang="tr-TR" altLang="tr-TR" sz="2600" dirty="0">
                <a:latin typeface="Arial" panose="020B0604020202020204" pitchFamily="34" charset="0"/>
                <a:cs typeface="Arial" panose="020B0604020202020204" pitchFamily="34" charset="0"/>
              </a:rPr>
              <a:t>		</a:t>
            </a:r>
          </a:p>
          <a:p>
            <a:pPr algn="just" defTabSz="531813">
              <a:lnSpc>
                <a:spcPct val="150000"/>
              </a:lnSpc>
              <a:buFont typeface="Wingdings" panose="05000000000000000000" pitchFamily="2" charset="2"/>
              <a:buChar char="ü"/>
            </a:pPr>
            <a:r>
              <a:rPr lang="tr-TR" altLang="tr-TR" sz="2600" dirty="0">
                <a:latin typeface="Arial" panose="020B0604020202020204" pitchFamily="34" charset="0"/>
                <a:cs typeface="Arial" panose="020B0604020202020204" pitchFamily="34" charset="0"/>
              </a:rPr>
              <a:t>Kasları yoran  bir şekilde çalışma </a:t>
            </a:r>
            <a:r>
              <a:rPr lang="tr-TR" altLang="tr-TR" sz="2600" dirty="0" smtClean="0">
                <a:latin typeface="Arial" panose="020B0604020202020204" pitchFamily="34" charset="0"/>
                <a:cs typeface="Arial" panose="020B0604020202020204" pitchFamily="34" charset="0"/>
              </a:rPr>
              <a:t>pozisyonu,</a:t>
            </a:r>
            <a:r>
              <a:rPr lang="tr-TR" altLang="tr-TR" sz="2600" b="1" dirty="0">
                <a:latin typeface="Arial" panose="020B0604020202020204" pitchFamily="34" charset="0"/>
                <a:cs typeface="Arial" panose="020B0604020202020204" pitchFamily="34" charset="0"/>
              </a:rPr>
              <a:t>		</a:t>
            </a:r>
            <a:endParaRPr lang="tr-TR" altLang="tr-TR" sz="2600" dirty="0">
              <a:latin typeface="Arial" panose="020B0604020202020204" pitchFamily="34" charset="0"/>
              <a:cs typeface="Arial" panose="020B0604020202020204" pitchFamily="34" charset="0"/>
            </a:endParaRPr>
          </a:p>
          <a:p>
            <a:pPr algn="just" defTabSz="531813">
              <a:lnSpc>
                <a:spcPct val="150000"/>
              </a:lnSpc>
              <a:buFont typeface="Wingdings" panose="05000000000000000000" pitchFamily="2" charset="2"/>
              <a:buChar char="ü"/>
            </a:pPr>
            <a:r>
              <a:rPr lang="tr-TR" altLang="tr-TR" sz="2600" dirty="0">
                <a:latin typeface="Arial" panose="020B0604020202020204" pitchFamily="34" charset="0"/>
                <a:cs typeface="Arial" panose="020B0604020202020204" pitchFamily="34" charset="0"/>
              </a:rPr>
              <a:t>Mekanik </a:t>
            </a:r>
            <a:r>
              <a:rPr lang="tr-TR" altLang="tr-TR" sz="2600" dirty="0" smtClean="0">
                <a:latin typeface="Arial" panose="020B0604020202020204" pitchFamily="34" charset="0"/>
                <a:cs typeface="Arial" panose="020B0604020202020204" pitchFamily="34" charset="0"/>
              </a:rPr>
              <a:t>gerilme</a:t>
            </a:r>
            <a:r>
              <a:rPr lang="tr-TR" altLang="tr-TR" sz="2600" b="1" dirty="0">
                <a:latin typeface="Arial" panose="020B0604020202020204" pitchFamily="34" charset="0"/>
                <a:cs typeface="Arial" panose="020B0604020202020204" pitchFamily="34" charset="0"/>
              </a:rPr>
              <a:t>,			</a:t>
            </a:r>
            <a:endParaRPr lang="tr-TR" altLang="tr-TR" sz="2600" dirty="0">
              <a:latin typeface="Arial" panose="020B0604020202020204" pitchFamily="34" charset="0"/>
              <a:cs typeface="Arial" panose="020B0604020202020204" pitchFamily="34" charset="0"/>
            </a:endParaRPr>
          </a:p>
          <a:p>
            <a:pPr algn="just" defTabSz="531813">
              <a:lnSpc>
                <a:spcPct val="150000"/>
              </a:lnSpc>
              <a:buFont typeface="Wingdings" panose="05000000000000000000" pitchFamily="2" charset="2"/>
              <a:buChar char="ü"/>
            </a:pPr>
            <a:r>
              <a:rPr lang="tr-TR" altLang="tr-TR" sz="2600" dirty="0">
                <a:latin typeface="Arial" panose="020B0604020202020204" pitchFamily="34" charset="0"/>
                <a:cs typeface="Arial" panose="020B0604020202020204" pitchFamily="34" charset="0"/>
              </a:rPr>
              <a:t>Olağandışı </a:t>
            </a:r>
            <a:r>
              <a:rPr lang="tr-TR" altLang="tr-TR" sz="2600" dirty="0" smtClean="0">
                <a:latin typeface="Arial" panose="020B0604020202020204" pitchFamily="34" charset="0"/>
                <a:cs typeface="Arial" panose="020B0604020202020204" pitchFamily="34" charset="0"/>
              </a:rPr>
              <a:t>sıcaklıklar,</a:t>
            </a:r>
            <a:r>
              <a:rPr lang="tr-TR" altLang="tr-TR" sz="2600" dirty="0">
                <a:latin typeface="Arial" panose="020B0604020202020204" pitchFamily="34" charset="0"/>
                <a:cs typeface="Arial" panose="020B0604020202020204" pitchFamily="34" charset="0"/>
              </a:rPr>
              <a:t>					</a:t>
            </a:r>
          </a:p>
          <a:p>
            <a:pPr algn="just" defTabSz="531813">
              <a:lnSpc>
                <a:spcPct val="150000"/>
              </a:lnSpc>
              <a:buFont typeface="Wingdings" panose="05000000000000000000" pitchFamily="2" charset="2"/>
              <a:buChar char="ü"/>
            </a:pPr>
            <a:r>
              <a:rPr lang="tr-TR" altLang="tr-TR" sz="2600" dirty="0" smtClean="0">
                <a:latin typeface="Arial" panose="020B0604020202020204" pitchFamily="34" charset="0"/>
                <a:cs typeface="Arial" panose="020B0604020202020204" pitchFamily="34" charset="0"/>
              </a:rPr>
              <a:t>Titreşim.</a:t>
            </a:r>
            <a:endParaRPr lang="tr-TR" alt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3412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Grp="1" noChangeArrowheads="1"/>
          </p:cNvSpPr>
          <p:nvPr>
            <p:ph type="title"/>
          </p:nvPr>
        </p:nvSpPr>
        <p:spPr bwMode="auto">
          <a:xfrm>
            <a:off x="642910" y="1095874"/>
            <a:ext cx="8001056" cy="820958"/>
          </a:xfrm>
          <a:prstGeom prst="rect">
            <a:avLst/>
          </a:prstGeom>
          <a:noFill/>
          <a:ln w="3175">
            <a:noFill/>
            <a:round/>
            <a:headEnd/>
            <a:tailEnd/>
          </a:ln>
          <a:effectLst/>
        </p:spPr>
        <p:txBody>
          <a:bodyPr anchor="b">
            <a:noAutofit/>
          </a:bodyPr>
          <a:lstStyle/>
          <a:p>
            <a:r>
              <a:rPr lang="tr-TR" altLang="tr-TR" sz="3400" b="1" dirty="0" smtClean="0">
                <a:latin typeface="Arial" panose="020B0604020202020204" pitchFamily="34" charset="0"/>
                <a:cs typeface="Arial" panose="020B0604020202020204" pitchFamily="34" charset="0"/>
              </a:rPr>
              <a:t>Uygun Oturma Şeklinin Sağlanması -1</a:t>
            </a:r>
            <a:endParaRPr lang="tr-TR" sz="34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a:xfrm>
            <a:off x="8358214" y="6357958"/>
            <a:ext cx="477416" cy="365125"/>
          </a:xfrm>
        </p:spPr>
        <p:txBody>
          <a:bodyPr/>
          <a:lstStyle/>
          <a:p>
            <a:fld id="{F302176B-0E47-46AC-8F43-DAB4B8A37D06}" type="slidenum">
              <a:rPr lang="tr-TR" smtClean="0">
                <a:latin typeface="Arial" panose="020B0604020202020204" pitchFamily="34" charset="0"/>
                <a:cs typeface="Arial" panose="020B0604020202020204" pitchFamily="34" charset="0"/>
              </a:rPr>
              <a:pPr/>
              <a:t>18</a:t>
            </a:fld>
            <a:endParaRPr lang="tr-TR" dirty="0">
              <a:latin typeface="Arial" panose="020B0604020202020204" pitchFamily="34" charset="0"/>
              <a:cs typeface="Arial" panose="020B0604020202020204" pitchFamily="34" charset="0"/>
            </a:endParaRPr>
          </a:p>
        </p:txBody>
      </p:sp>
      <p:sp>
        <p:nvSpPr>
          <p:cNvPr id="8" name="Dikdörtgen 7"/>
          <p:cNvSpPr/>
          <p:nvPr/>
        </p:nvSpPr>
        <p:spPr>
          <a:xfrm>
            <a:off x="642910" y="2214554"/>
            <a:ext cx="8001056" cy="3600986"/>
          </a:xfrm>
          <a:prstGeom prst="rect">
            <a:avLst/>
          </a:prstGeom>
          <a:ln>
            <a:noFill/>
          </a:ln>
        </p:spPr>
        <p:txBody>
          <a:bodyPr wrap="square">
            <a:spAutoFit/>
          </a:bodyPr>
          <a:lstStyle/>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smtClean="0">
                <a:latin typeface="Arial" panose="020B0604020202020204" pitchFamily="34" charset="0"/>
                <a:cs typeface="Arial" panose="020B0604020202020204" pitchFamily="34" charset="0"/>
              </a:rPr>
              <a:t>Ayaklar </a:t>
            </a:r>
            <a:r>
              <a:rPr lang="en-GB" altLang="tr-TR" sz="2800" dirty="0">
                <a:latin typeface="Arial" panose="020B0604020202020204" pitchFamily="34" charset="0"/>
                <a:cs typeface="Arial" panose="020B0604020202020204" pitchFamily="34" charset="0"/>
              </a:rPr>
              <a:t>düz olarak </a:t>
            </a:r>
            <a:r>
              <a:rPr lang="en-GB" altLang="tr-TR" sz="2800" b="1" dirty="0">
                <a:latin typeface="Arial" panose="020B0604020202020204" pitchFamily="34" charset="0"/>
                <a:cs typeface="Arial" panose="020B0604020202020204" pitchFamily="34" charset="0"/>
              </a:rPr>
              <a:t>yere temas etmeli</a:t>
            </a:r>
            <a:r>
              <a:rPr lang="en-GB" altLang="tr-TR" sz="2800" b="1" dirty="0" smtClean="0">
                <a:latin typeface="Arial" panose="020B0604020202020204" pitchFamily="34" charset="0"/>
                <a:cs typeface="Arial" panose="020B0604020202020204" pitchFamily="34" charset="0"/>
              </a:rPr>
              <a:t>,</a:t>
            </a:r>
            <a:endParaRPr lang="tr-TR" altLang="tr-TR" sz="28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smtClean="0">
                <a:latin typeface="Arial" panose="020B0604020202020204" pitchFamily="34" charset="0"/>
                <a:cs typeface="Arial" panose="020B0604020202020204" pitchFamily="34" charset="0"/>
              </a:rPr>
              <a:t>Diz </a:t>
            </a:r>
            <a:r>
              <a:rPr lang="en-GB" altLang="tr-TR" sz="2800" b="1" dirty="0">
                <a:latin typeface="Arial" panose="020B0604020202020204" pitchFamily="34" charset="0"/>
                <a:cs typeface="Arial" panose="020B0604020202020204" pitchFamily="34" charset="0"/>
              </a:rPr>
              <a:t>90 derece açılı </a:t>
            </a:r>
            <a:r>
              <a:rPr lang="en-GB" altLang="tr-TR" sz="2800" dirty="0">
                <a:latin typeface="Arial" panose="020B0604020202020204" pitchFamily="34" charset="0"/>
                <a:cs typeface="Arial" panose="020B0604020202020204" pitchFamily="34" charset="0"/>
              </a:rPr>
              <a:t>olmalı, </a:t>
            </a:r>
            <a:endParaRPr lang="tr-TR" altLang="tr-TR"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err="1" smtClean="0">
                <a:latin typeface="Arial" panose="020B0604020202020204" pitchFamily="34" charset="0"/>
                <a:cs typeface="Arial" panose="020B0604020202020204" pitchFamily="34" charset="0"/>
              </a:rPr>
              <a:t>Sandalyede</a:t>
            </a:r>
            <a:r>
              <a:rPr lang="en-GB" altLang="tr-TR" sz="2800" dirty="0" smtClean="0">
                <a:latin typeface="Arial" panose="020B0604020202020204" pitchFamily="34" charset="0"/>
                <a:cs typeface="Arial" panose="020B0604020202020204" pitchFamily="34" charset="0"/>
              </a:rPr>
              <a:t> </a:t>
            </a:r>
            <a:r>
              <a:rPr lang="en-GB" altLang="tr-TR" sz="2800" b="1" dirty="0" err="1" smtClean="0">
                <a:latin typeface="Arial" panose="020B0604020202020204" pitchFamily="34" charset="0"/>
                <a:cs typeface="Arial" panose="020B0604020202020204" pitchFamily="34" charset="0"/>
              </a:rPr>
              <a:t>bel</a:t>
            </a:r>
            <a:r>
              <a:rPr lang="en-GB" altLang="tr-TR" sz="2800" b="1" dirty="0" smtClean="0">
                <a:latin typeface="Arial" panose="020B0604020202020204" pitchFamily="34" charset="0"/>
                <a:cs typeface="Arial" panose="020B0604020202020204" pitchFamily="34" charset="0"/>
              </a:rPr>
              <a:t> </a:t>
            </a:r>
            <a:r>
              <a:rPr lang="en-GB" altLang="tr-TR" sz="2800" b="1" dirty="0" err="1" smtClean="0">
                <a:latin typeface="Arial" panose="020B0604020202020204" pitchFamily="34" charset="0"/>
                <a:cs typeface="Arial" panose="020B0604020202020204" pitchFamily="34" charset="0"/>
              </a:rPr>
              <a:t>deste</a:t>
            </a:r>
            <a:r>
              <a:rPr lang="tr-TR" altLang="tr-TR" sz="2800" b="1" dirty="0" err="1" smtClean="0">
                <a:latin typeface="Arial" panose="020B0604020202020204" pitchFamily="34" charset="0"/>
                <a:cs typeface="Arial" panose="020B0604020202020204" pitchFamily="34" charset="0"/>
              </a:rPr>
              <a:t>ği</a:t>
            </a:r>
            <a:r>
              <a:rPr lang="en-GB" altLang="tr-TR" sz="2800" b="1" dirty="0" smtClean="0">
                <a:latin typeface="Arial" panose="020B0604020202020204" pitchFamily="34" charset="0"/>
                <a:cs typeface="Arial" panose="020B0604020202020204" pitchFamily="34" charset="0"/>
              </a:rPr>
              <a:t> </a:t>
            </a:r>
            <a:r>
              <a:rPr lang="en-GB" altLang="tr-TR" sz="2800" dirty="0" err="1" smtClean="0">
                <a:latin typeface="Arial" panose="020B0604020202020204" pitchFamily="34" charset="0"/>
                <a:cs typeface="Arial" panose="020B0604020202020204" pitchFamily="34" charset="0"/>
              </a:rPr>
              <a:t>olmalı</a:t>
            </a:r>
            <a:r>
              <a:rPr lang="en-GB" altLang="tr-TR" sz="2800" dirty="0" smtClean="0">
                <a:latin typeface="Arial" panose="020B0604020202020204" pitchFamily="34" charset="0"/>
                <a:cs typeface="Arial" panose="020B0604020202020204" pitchFamily="34" charset="0"/>
              </a:rPr>
              <a:t>,</a:t>
            </a:r>
            <a:endParaRPr lang="tr-TR" altLang="tr-TR"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b="1" dirty="0" smtClean="0">
                <a:latin typeface="Arial" panose="020B0604020202020204" pitchFamily="34" charset="0"/>
                <a:cs typeface="Arial" panose="020B0604020202020204" pitchFamily="34" charset="0"/>
              </a:rPr>
              <a:t> </a:t>
            </a:r>
            <a:r>
              <a:rPr lang="en-GB" altLang="tr-TR" sz="2800" b="1" dirty="0" smtClean="0">
                <a:latin typeface="Arial" panose="020B0604020202020204" pitchFamily="34" charset="0"/>
                <a:cs typeface="Arial" panose="020B0604020202020204" pitchFamily="34" charset="0"/>
              </a:rPr>
              <a:t>Sırt </a:t>
            </a:r>
            <a:r>
              <a:rPr lang="en-GB" altLang="tr-TR" sz="2800" b="1" dirty="0">
                <a:latin typeface="Arial" panose="020B0604020202020204" pitchFamily="34" charset="0"/>
                <a:cs typeface="Arial" panose="020B0604020202020204" pitchFamily="34" charset="0"/>
              </a:rPr>
              <a:t>dik, omuzlar rahat</a:t>
            </a:r>
            <a:r>
              <a:rPr lang="en-GB" altLang="tr-TR" sz="2800" dirty="0">
                <a:latin typeface="Arial" panose="020B0604020202020204" pitchFamily="34" charset="0"/>
                <a:cs typeface="Arial" panose="020B0604020202020204" pitchFamily="34" charset="0"/>
              </a:rPr>
              <a:t>, </a:t>
            </a:r>
            <a:endParaRPr lang="tr-TR" altLang="tr-TR"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smtClean="0">
                <a:latin typeface="Arial" panose="020B0604020202020204" pitchFamily="34" charset="0"/>
                <a:cs typeface="Arial" panose="020B0604020202020204" pitchFamily="34" charset="0"/>
              </a:rPr>
              <a:t>Dirsekler </a:t>
            </a:r>
            <a:r>
              <a:rPr lang="en-GB" altLang="tr-TR" sz="2800" b="1" dirty="0">
                <a:latin typeface="Arial" panose="020B0604020202020204" pitchFamily="34" charset="0"/>
                <a:cs typeface="Arial" panose="020B0604020202020204" pitchFamily="34" charset="0"/>
              </a:rPr>
              <a:t>90 derece açılı</a:t>
            </a:r>
            <a:r>
              <a:rPr lang="tr-TR" altLang="tr-TR" sz="2800" b="1" dirty="0">
                <a:latin typeface="Arial" panose="020B0604020202020204" pitchFamily="34" charset="0"/>
                <a:cs typeface="Arial" panose="020B0604020202020204" pitchFamily="34" charset="0"/>
              </a:rPr>
              <a:t>, </a:t>
            </a:r>
          </a:p>
          <a:p>
            <a:pPr algn="just">
              <a:lnSpc>
                <a:spcPct val="150000"/>
              </a:lnSpc>
            </a:pPr>
            <a:endParaRPr lang="en-GB" alt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85301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Grp="1" noChangeArrowheads="1"/>
          </p:cNvSpPr>
          <p:nvPr>
            <p:ph type="title"/>
          </p:nvPr>
        </p:nvSpPr>
        <p:spPr bwMode="auto">
          <a:xfrm>
            <a:off x="571472" y="1095874"/>
            <a:ext cx="8072494" cy="820958"/>
          </a:xfrm>
          <a:prstGeom prst="rect">
            <a:avLst/>
          </a:prstGeom>
          <a:noFill/>
          <a:ln w="3175">
            <a:noFill/>
            <a:round/>
            <a:headEnd/>
            <a:tailEnd/>
          </a:ln>
          <a:effectLst/>
        </p:spPr>
        <p:txBody>
          <a:bodyPr anchor="b">
            <a:noAutofit/>
          </a:bodyPr>
          <a:lstStyle/>
          <a:p>
            <a:r>
              <a:rPr lang="tr-TR" altLang="tr-TR" sz="3400" b="1" dirty="0" smtClean="0">
                <a:latin typeface="Arial" panose="020B0604020202020204" pitchFamily="34" charset="0"/>
                <a:cs typeface="Arial" panose="020B0604020202020204" pitchFamily="34" charset="0"/>
              </a:rPr>
              <a:t>Uygun Oturma Şeklinin Sağlanması -2</a:t>
            </a:r>
            <a:endParaRPr lang="tr-TR" sz="34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a:xfrm>
            <a:off x="8286776" y="6429396"/>
            <a:ext cx="477416" cy="365125"/>
          </a:xfrm>
        </p:spPr>
        <p:txBody>
          <a:bodyPr/>
          <a:lstStyle/>
          <a:p>
            <a:fld id="{F302176B-0E47-46AC-8F43-DAB4B8A37D06}" type="slidenum">
              <a:rPr lang="tr-TR" smtClean="0">
                <a:latin typeface="Arial" panose="020B0604020202020204" pitchFamily="34" charset="0"/>
                <a:cs typeface="Arial" panose="020B0604020202020204" pitchFamily="34" charset="0"/>
              </a:rPr>
              <a:pPr/>
              <a:t>19</a:t>
            </a:fld>
            <a:endParaRPr lang="tr-TR" dirty="0">
              <a:latin typeface="Arial" panose="020B0604020202020204" pitchFamily="34" charset="0"/>
              <a:cs typeface="Arial" panose="020B0604020202020204" pitchFamily="34" charset="0"/>
            </a:endParaRPr>
          </a:p>
        </p:txBody>
      </p:sp>
      <p:sp>
        <p:nvSpPr>
          <p:cNvPr id="8" name="Dikdörtgen 7"/>
          <p:cNvSpPr/>
          <p:nvPr/>
        </p:nvSpPr>
        <p:spPr>
          <a:xfrm>
            <a:off x="539552" y="1988840"/>
            <a:ext cx="8072494" cy="4339650"/>
          </a:xfrm>
          <a:prstGeom prst="rect">
            <a:avLst/>
          </a:prstGeom>
          <a:ln>
            <a:noFill/>
          </a:ln>
        </p:spPr>
        <p:txBody>
          <a:bodyPr wrap="square">
            <a:spAutoFit/>
          </a:bodyPr>
          <a:lstStyle/>
          <a:p>
            <a:pPr algn="just">
              <a:lnSpc>
                <a:spcPct val="150000"/>
              </a:lnSpc>
              <a:buFont typeface="Wingdings" panose="05000000000000000000" pitchFamily="2" charset="2"/>
              <a:buChar char="ü"/>
            </a:pPr>
            <a:endParaRPr lang="tr-TR" altLang="tr-TR" sz="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Baş</a:t>
            </a:r>
            <a:r>
              <a:rPr lang="en-GB" altLang="tr-TR" sz="2800" dirty="0" smtClean="0">
                <a:latin typeface="Arial" panose="020B0604020202020204" pitchFamily="34" charset="0"/>
                <a:cs typeface="Arial" panose="020B0604020202020204" pitchFamily="34" charset="0"/>
              </a:rPr>
              <a:t> </a:t>
            </a:r>
            <a:r>
              <a:rPr lang="tr-TR" altLang="tr-TR" sz="2800" dirty="0">
                <a:latin typeface="Arial" panose="020B0604020202020204" pitchFamily="34" charset="0"/>
                <a:cs typeface="Arial" panose="020B0604020202020204" pitchFamily="34" charset="0"/>
              </a:rPr>
              <a:t>v</a:t>
            </a:r>
            <a:r>
              <a:rPr lang="en-GB" altLang="tr-TR" sz="2800" dirty="0">
                <a:latin typeface="Arial" panose="020B0604020202020204" pitchFamily="34" charset="0"/>
                <a:cs typeface="Arial" panose="020B0604020202020204" pitchFamily="34" charset="0"/>
              </a:rPr>
              <a:t>e bilekler </a:t>
            </a:r>
            <a:r>
              <a:rPr lang="en-GB" altLang="tr-TR" sz="2800" b="1" dirty="0">
                <a:latin typeface="Arial" panose="020B0604020202020204" pitchFamily="34" charset="0"/>
                <a:cs typeface="Arial" panose="020B0604020202020204" pitchFamily="34" charset="0"/>
              </a:rPr>
              <a:t>nötral </a:t>
            </a:r>
            <a:r>
              <a:rPr lang="en-GB" altLang="tr-TR" sz="2800" b="1" dirty="0" err="1">
                <a:latin typeface="Arial" panose="020B0604020202020204" pitchFamily="34" charset="0"/>
                <a:cs typeface="Arial" panose="020B0604020202020204" pitchFamily="34" charset="0"/>
              </a:rPr>
              <a:t>pozisyonda</a:t>
            </a:r>
            <a:r>
              <a:rPr lang="en-GB" altLang="tr-TR" sz="2800" b="1" dirty="0">
                <a:latin typeface="Arial" panose="020B0604020202020204" pitchFamily="34" charset="0"/>
                <a:cs typeface="Arial" panose="020B0604020202020204" pitchFamily="34" charset="0"/>
              </a:rPr>
              <a:t> </a:t>
            </a:r>
            <a:r>
              <a:rPr lang="en-GB" altLang="tr-TR" sz="2800" dirty="0" err="1" smtClean="0">
                <a:latin typeface="Arial" panose="020B0604020202020204" pitchFamily="34" charset="0"/>
                <a:cs typeface="Arial" panose="020B0604020202020204" pitchFamily="34" charset="0"/>
              </a:rPr>
              <a:t>tutulmalı</a:t>
            </a:r>
            <a:r>
              <a:rPr lang="tr-TR" altLang="tr-TR" sz="2800" dirty="0" smtClean="0">
                <a:latin typeface="Arial" panose="020B0604020202020204" pitchFamily="34" charset="0"/>
                <a:cs typeface="Arial" panose="020B0604020202020204" pitchFamily="34" charset="0"/>
              </a:rPr>
              <a:t>,</a:t>
            </a:r>
            <a:endParaRPr lang="tr-TR" altLang="tr-TR"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smtClean="0">
                <a:latin typeface="Arial" panose="020B0604020202020204" pitchFamily="34" charset="0"/>
                <a:cs typeface="Arial" panose="020B0604020202020204" pitchFamily="34" charset="0"/>
              </a:rPr>
              <a:t>Çalışanın </a:t>
            </a:r>
            <a:r>
              <a:rPr lang="en-GB" altLang="tr-TR" sz="2800" dirty="0">
                <a:latin typeface="Arial" panose="020B0604020202020204" pitchFamily="34" charset="0"/>
                <a:cs typeface="Arial" panose="020B0604020202020204" pitchFamily="34" charset="0"/>
              </a:rPr>
              <a:t>masa altında ayaklarını uzatabileceği ve vücut hareketini kolayca değiştirebileceği </a:t>
            </a:r>
            <a:r>
              <a:rPr lang="en-GB" altLang="tr-TR" sz="2800" dirty="0" err="1">
                <a:latin typeface="Arial" panose="020B0604020202020204" pitchFamily="34" charset="0"/>
                <a:cs typeface="Arial" panose="020B0604020202020204" pitchFamily="34" charset="0"/>
              </a:rPr>
              <a:t>alan</a:t>
            </a:r>
            <a:r>
              <a:rPr lang="en-GB" altLang="tr-TR" sz="2800" dirty="0">
                <a:latin typeface="Arial" panose="020B0604020202020204" pitchFamily="34" charset="0"/>
                <a:cs typeface="Arial" panose="020B0604020202020204" pitchFamily="34" charset="0"/>
              </a:rPr>
              <a:t> </a:t>
            </a:r>
            <a:r>
              <a:rPr lang="en-GB" altLang="tr-TR" sz="2800" dirty="0" err="1" smtClean="0">
                <a:latin typeface="Arial" panose="020B0604020202020204" pitchFamily="34" charset="0"/>
                <a:cs typeface="Arial" panose="020B0604020202020204" pitchFamily="34" charset="0"/>
              </a:rPr>
              <a:t>olmalı</a:t>
            </a:r>
            <a:r>
              <a:rPr lang="tr-TR" altLang="tr-TR" sz="28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a:t>
            </a:r>
            <a:r>
              <a:rPr lang="en-GB" altLang="tr-TR" sz="2800" dirty="0" smtClean="0">
                <a:latin typeface="Arial" panose="020B0604020202020204" pitchFamily="34" charset="0"/>
                <a:cs typeface="Arial" panose="020B0604020202020204" pitchFamily="34" charset="0"/>
              </a:rPr>
              <a:t>Eğer </a:t>
            </a:r>
            <a:r>
              <a:rPr lang="en-GB" altLang="tr-TR" sz="2800" dirty="0">
                <a:latin typeface="Arial" panose="020B0604020202020204" pitchFamily="34" charset="0"/>
                <a:cs typeface="Arial" panose="020B0604020202020204" pitchFamily="34" charset="0"/>
              </a:rPr>
              <a:t>ayaklar yere temas etmiyorsa, </a:t>
            </a:r>
            <a:r>
              <a:rPr lang="en-GB" altLang="tr-TR" sz="2800" b="1" dirty="0">
                <a:latin typeface="Arial" panose="020B0604020202020204" pitchFamily="34" charset="0"/>
                <a:cs typeface="Arial" panose="020B0604020202020204" pitchFamily="34" charset="0"/>
              </a:rPr>
              <a:t>ayaklara ek bir </a:t>
            </a:r>
            <a:r>
              <a:rPr lang="en-GB" altLang="tr-TR" sz="2800" b="1" dirty="0" err="1">
                <a:latin typeface="Arial" panose="020B0604020202020204" pitchFamily="34" charset="0"/>
                <a:cs typeface="Arial" panose="020B0604020202020204" pitchFamily="34" charset="0"/>
              </a:rPr>
              <a:t>destek</a:t>
            </a:r>
            <a:r>
              <a:rPr lang="en-GB" altLang="tr-TR" sz="2800" dirty="0">
                <a:latin typeface="Arial" panose="020B0604020202020204" pitchFamily="34" charset="0"/>
                <a:cs typeface="Arial" panose="020B0604020202020204" pitchFamily="34" charset="0"/>
              </a:rPr>
              <a:t> </a:t>
            </a:r>
            <a:r>
              <a:rPr lang="tr-TR" altLang="tr-TR" sz="2800" dirty="0" smtClean="0">
                <a:latin typeface="Arial" panose="020B0604020202020204" pitchFamily="34" charset="0"/>
                <a:cs typeface="Arial" panose="020B0604020202020204" pitchFamily="34" charset="0"/>
              </a:rPr>
              <a:t>yerleştirilmelidir</a:t>
            </a:r>
            <a:r>
              <a:rPr lang="en-GB" altLang="tr-TR" sz="2800" dirty="0" smtClean="0">
                <a:latin typeface="Arial" panose="020B0604020202020204" pitchFamily="34" charset="0"/>
                <a:cs typeface="Arial" panose="020B0604020202020204" pitchFamily="34" charset="0"/>
              </a:rPr>
              <a:t>.</a:t>
            </a:r>
            <a:endParaRPr lang="tr-TR" altLang="tr-TR" sz="2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endParaRPr lang="en-GB" altLang="tr-T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01108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1600" y="548680"/>
            <a:ext cx="7346594" cy="813844"/>
          </a:xfrm>
          <a:noFill/>
          <a:ln>
            <a:noFill/>
          </a:ln>
        </p:spPr>
        <p:txBody>
          <a:bodyPr>
            <a:normAutofit/>
          </a:bodyPr>
          <a:lstStyle/>
          <a:p>
            <a:pPr eaLnBrk="1" hangingPunct="1"/>
            <a:r>
              <a:rPr lang="tr-TR" altLang="tr-TR" sz="3600" b="1" dirty="0" smtClean="0">
                <a:effectLst/>
                <a:latin typeface="Arial" panose="020B0604020202020204" pitchFamily="34" charset="0"/>
                <a:cs typeface="Arial" panose="020B0604020202020204" pitchFamily="34" charset="0"/>
              </a:rPr>
              <a:t>Sağlıklı Yaşam </a:t>
            </a:r>
          </a:p>
        </p:txBody>
      </p:sp>
      <p:sp>
        <p:nvSpPr>
          <p:cNvPr id="122883" name="Rectangle 3"/>
          <p:cNvSpPr>
            <a:spLocks noGrp="1" noChangeArrowheads="1"/>
          </p:cNvSpPr>
          <p:nvPr>
            <p:ph idx="1"/>
          </p:nvPr>
        </p:nvSpPr>
        <p:spPr>
          <a:xfrm>
            <a:off x="467544" y="1628800"/>
            <a:ext cx="7786742" cy="3933698"/>
          </a:xfrm>
        </p:spPr>
        <p:txBody>
          <a:bodyPr>
            <a:noAutofit/>
          </a:bodyPr>
          <a:lstStyle/>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Sağlıklı beslenme,</a:t>
            </a:r>
          </a:p>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Düzenli fiziksel aktivite,</a:t>
            </a:r>
          </a:p>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Sigara ve diğer bağımlılık yapıcı maddelerden uzak bir yaşam,</a:t>
            </a:r>
          </a:p>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Yeterli ve düzenli uyku,</a:t>
            </a:r>
          </a:p>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Stresten uzak bir yaşam,</a:t>
            </a:r>
          </a:p>
          <a:p>
            <a:pPr eaLnBrk="1" hangingPunct="1">
              <a:buFont typeface="Wingdings" panose="05000000000000000000" pitchFamily="2" charset="2"/>
              <a:buChar char="ü"/>
              <a:defRPr/>
            </a:pPr>
            <a:r>
              <a:rPr lang="tr-TR" altLang="tr-TR" sz="2800" dirty="0" smtClean="0">
                <a:latin typeface="Arial" panose="020B0604020202020204" pitchFamily="34" charset="0"/>
                <a:cs typeface="Arial" panose="020B0604020202020204" pitchFamily="34" charset="0"/>
              </a:rPr>
              <a:t>Güneşin zararlı etkilerinden korunma…</a:t>
            </a:r>
          </a:p>
          <a:p>
            <a:pPr eaLnBrk="1" hangingPunct="1">
              <a:buFont typeface="Wingdings" panose="05000000000000000000" pitchFamily="2" charset="2"/>
              <a:buChar char="ü"/>
              <a:defRPr/>
            </a:pPr>
            <a:endParaRPr lang="tr-TR" altLang="tr-TR" sz="2800" dirty="0" smtClean="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pPr>
              <a:defRPr/>
            </a:pPr>
            <a:fld id="{F3BA8F6C-A4D2-48AD-8BF3-BA39846F8505}" type="slidenum">
              <a:rPr lang="tr-TR" altLang="tr-TR" smtClean="0"/>
              <a:pPr>
                <a:defRPr/>
              </a:pPr>
              <a:t>2</a:t>
            </a:fld>
            <a:endParaRPr lang="tr-TR" altLang="tr-TR"/>
          </a:p>
        </p:txBody>
      </p:sp>
    </p:spTree>
    <p:extLst>
      <p:ext uri="{BB962C8B-B14F-4D97-AF65-F5344CB8AC3E}">
        <p14:creationId xmlns:p14="http://schemas.microsoft.com/office/powerpoint/2010/main" val="29782092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908720"/>
            <a:ext cx="8033546" cy="720080"/>
          </a:xfrm>
          <a:ln>
            <a:noFill/>
          </a:ln>
        </p:spPr>
        <p:txBody>
          <a:bodyPr>
            <a:noAutofit/>
          </a:bodyPr>
          <a:lstStyle/>
          <a:p>
            <a:r>
              <a:rPr lang="tr-TR" altLang="tr-TR" sz="3600" b="1" dirty="0" smtClean="0">
                <a:latin typeface="Arial" panose="020B0604020202020204" pitchFamily="34" charset="0"/>
                <a:cs typeface="Arial" panose="020B0604020202020204" pitchFamily="34" charset="0"/>
              </a:rPr>
              <a:t>Ofis Ergonomisi </a:t>
            </a:r>
            <a:endParaRPr lang="tr-TR" sz="36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6510366" y="6376243"/>
            <a:ext cx="2133600" cy="365125"/>
          </a:xfrm>
        </p:spPr>
        <p:txBody>
          <a:bodyPr/>
          <a:lstStyle/>
          <a:p>
            <a:fld id="{F302176B-0E47-46AC-8F43-DAB4B8A37D06}" type="slidenum">
              <a:rPr lang="tr-TR" smtClean="0">
                <a:latin typeface="Arial" panose="020B0604020202020204" pitchFamily="34" charset="0"/>
                <a:cs typeface="Arial" panose="020B0604020202020204" pitchFamily="34" charset="0"/>
              </a:rPr>
              <a:pPr/>
              <a:t>20</a:t>
            </a:fld>
            <a:endParaRPr lang="tr-TR" dirty="0">
              <a:latin typeface="Arial" panose="020B0604020202020204" pitchFamily="34" charset="0"/>
              <a:cs typeface="Arial" panose="020B0604020202020204" pitchFamily="34" charset="0"/>
            </a:endParaRPr>
          </a:p>
        </p:txBody>
      </p:sp>
      <p:sp>
        <p:nvSpPr>
          <p:cNvPr id="5" name="Dikdörtgen 4"/>
          <p:cNvSpPr/>
          <p:nvPr/>
        </p:nvSpPr>
        <p:spPr>
          <a:xfrm>
            <a:off x="611560" y="1988840"/>
            <a:ext cx="8033546" cy="4154984"/>
          </a:xfrm>
          <a:prstGeom prst="rect">
            <a:avLst/>
          </a:prstGeom>
          <a:ln>
            <a:noFill/>
          </a:ln>
        </p:spPr>
        <p:txBody>
          <a:bodyPr wrap="square">
            <a:spAutoFit/>
          </a:bodyPr>
          <a:lstStyle/>
          <a:p>
            <a:pPr algn="just">
              <a:buFont typeface="Wingdings" panose="05000000000000000000" pitchFamily="2" charset="2"/>
              <a:buChar char="ü"/>
            </a:pPr>
            <a:endParaRPr lang="tr-TR" altLang="tr-TR" sz="1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Ekrana </a:t>
            </a:r>
            <a:r>
              <a:rPr lang="tr-TR" altLang="tr-TR" sz="2800" dirty="0">
                <a:latin typeface="Arial" panose="020B0604020202020204" pitchFamily="34" charset="0"/>
                <a:cs typeface="Arial" panose="020B0604020202020204" pitchFamily="34" charset="0"/>
              </a:rPr>
              <a:t>bakış uzaklığı </a:t>
            </a:r>
            <a:r>
              <a:rPr lang="tr-TR" altLang="tr-TR" sz="2800" b="1" dirty="0">
                <a:latin typeface="Arial" panose="020B0604020202020204" pitchFamily="34" charset="0"/>
                <a:cs typeface="Arial" panose="020B0604020202020204" pitchFamily="34" charset="0"/>
              </a:rPr>
              <a:t>50–70 </a:t>
            </a:r>
            <a:r>
              <a:rPr lang="tr-TR" altLang="tr-TR" sz="2800" b="1" dirty="0" smtClean="0">
                <a:latin typeface="Arial" panose="020B0604020202020204" pitchFamily="34" charset="0"/>
                <a:cs typeface="Arial" panose="020B0604020202020204" pitchFamily="34" charset="0"/>
              </a:rPr>
              <a:t>cm </a:t>
            </a:r>
            <a:r>
              <a:rPr lang="tr-TR" altLang="tr-TR" sz="2800" dirty="0">
                <a:latin typeface="Arial" panose="020B0604020202020204" pitchFamily="34" charset="0"/>
                <a:cs typeface="Arial" panose="020B0604020202020204" pitchFamily="34" charset="0"/>
              </a:rPr>
              <a:t>arasında </a:t>
            </a:r>
            <a:endParaRPr lang="tr-TR" altLang="tr-TR" sz="2800" dirty="0" smtClean="0">
              <a:latin typeface="Arial" panose="020B0604020202020204" pitchFamily="34" charset="0"/>
              <a:cs typeface="Arial" panose="020B0604020202020204" pitchFamily="34" charset="0"/>
            </a:endParaRPr>
          </a:p>
          <a:p>
            <a:pPr algn="just"/>
            <a:r>
              <a:rPr lang="tr-TR" altLang="tr-TR" sz="2800" dirty="0" smtClean="0">
                <a:latin typeface="Arial" panose="020B0604020202020204" pitchFamily="34" charset="0"/>
                <a:cs typeface="Arial" panose="020B0604020202020204" pitchFamily="34" charset="0"/>
              </a:rPr>
              <a:t>    olmalı,</a:t>
            </a:r>
          </a:p>
          <a:p>
            <a:pPr algn="just"/>
            <a:endParaRPr lang="tr-TR" alt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altLang="tr-TR" sz="2800" dirty="0">
                <a:latin typeface="Arial" panose="020B0604020202020204" pitchFamily="34" charset="0"/>
                <a:cs typeface="Arial" panose="020B0604020202020204" pitchFamily="34" charset="0"/>
              </a:rPr>
              <a:t> Işık yansıması- ekranlar pencerelere </a:t>
            </a:r>
            <a:r>
              <a:rPr lang="tr-TR" altLang="tr-TR" sz="2800" b="1" dirty="0" smtClean="0">
                <a:latin typeface="Arial" panose="020B0604020202020204" pitchFamily="34" charset="0"/>
                <a:cs typeface="Arial" panose="020B0604020202020204" pitchFamily="34" charset="0"/>
              </a:rPr>
              <a:t>90</a:t>
            </a:r>
          </a:p>
          <a:p>
            <a:pPr algn="just"/>
            <a:r>
              <a:rPr lang="tr-TR" altLang="tr-TR" sz="2800" b="1" dirty="0" smtClean="0">
                <a:latin typeface="Arial" panose="020B0604020202020204" pitchFamily="34" charset="0"/>
                <a:cs typeface="Arial" panose="020B0604020202020204" pitchFamily="34" charset="0"/>
              </a:rPr>
              <a:t>    derece </a:t>
            </a:r>
            <a:r>
              <a:rPr lang="tr-TR" altLang="tr-TR" sz="2800" b="1" dirty="0">
                <a:latin typeface="Arial" panose="020B0604020202020204" pitchFamily="34" charset="0"/>
                <a:cs typeface="Arial" panose="020B0604020202020204" pitchFamily="34" charset="0"/>
              </a:rPr>
              <a:t>dik </a:t>
            </a:r>
            <a:r>
              <a:rPr lang="tr-TR" altLang="tr-TR" sz="2800" dirty="0" smtClean="0">
                <a:latin typeface="Arial" panose="020B0604020202020204" pitchFamily="34" charset="0"/>
                <a:cs typeface="Arial" panose="020B0604020202020204" pitchFamily="34" charset="0"/>
              </a:rPr>
              <a:t>olacak </a:t>
            </a:r>
            <a:r>
              <a:rPr lang="tr-TR" altLang="tr-TR" sz="2800" dirty="0">
                <a:latin typeface="Arial" panose="020B0604020202020204" pitchFamily="34" charset="0"/>
                <a:cs typeface="Arial" panose="020B0604020202020204" pitchFamily="34" charset="0"/>
              </a:rPr>
              <a:t>şekilde </a:t>
            </a:r>
            <a:r>
              <a:rPr lang="tr-TR" altLang="tr-TR" sz="2800" dirty="0" smtClean="0">
                <a:latin typeface="Arial" panose="020B0604020202020204" pitchFamily="34" charset="0"/>
                <a:cs typeface="Arial" panose="020B0604020202020204" pitchFamily="34" charset="0"/>
              </a:rPr>
              <a:t>yerleştirilmeli,</a:t>
            </a:r>
          </a:p>
          <a:p>
            <a:pPr algn="just">
              <a:buFont typeface="Wingdings" panose="05000000000000000000" pitchFamily="2" charset="2"/>
              <a:buChar char="ü"/>
            </a:pPr>
            <a:endParaRPr lang="tr-TR" alt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altLang="tr-TR" sz="2800" dirty="0" smtClean="0">
                <a:latin typeface="Arial" panose="020B0604020202020204" pitchFamily="34" charset="0"/>
                <a:cs typeface="Arial" panose="020B0604020202020204" pitchFamily="34" charset="0"/>
              </a:rPr>
              <a:t> Ekranın </a:t>
            </a:r>
            <a:r>
              <a:rPr lang="tr-TR" altLang="tr-TR" sz="2800" b="1" dirty="0">
                <a:latin typeface="Arial" panose="020B0604020202020204" pitchFamily="34" charset="0"/>
                <a:cs typeface="Arial" panose="020B0604020202020204" pitchFamily="34" charset="0"/>
              </a:rPr>
              <a:t>üst kenarı göz hizasında veya az </a:t>
            </a:r>
            <a:endParaRPr lang="tr-TR" altLang="tr-TR" sz="2800" b="1" dirty="0" smtClean="0">
              <a:latin typeface="Arial" panose="020B0604020202020204" pitchFamily="34" charset="0"/>
              <a:cs typeface="Arial" panose="020B0604020202020204" pitchFamily="34" charset="0"/>
            </a:endParaRPr>
          </a:p>
          <a:p>
            <a:pPr algn="just"/>
            <a:r>
              <a:rPr lang="tr-TR" altLang="tr-TR" sz="2800" b="1" dirty="0" smtClean="0">
                <a:latin typeface="Arial" panose="020B0604020202020204" pitchFamily="34" charset="0"/>
                <a:cs typeface="Arial" panose="020B0604020202020204" pitchFamily="34" charset="0"/>
              </a:rPr>
              <a:t>    aşağısında </a:t>
            </a:r>
            <a:r>
              <a:rPr lang="tr-TR" altLang="tr-TR" sz="2800" dirty="0" smtClean="0">
                <a:latin typeface="Arial" panose="020B0604020202020204" pitchFamily="34" charset="0"/>
                <a:cs typeface="Arial" panose="020B0604020202020204" pitchFamily="34" charset="0"/>
              </a:rPr>
              <a:t>olmalı,</a:t>
            </a:r>
          </a:p>
          <a:p>
            <a:pPr algn="just">
              <a:buFont typeface="Wingdings" panose="05000000000000000000" pitchFamily="2" charset="2"/>
              <a:buChar char="ü"/>
            </a:pPr>
            <a:endParaRPr lang="tr-TR" alt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36734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836712"/>
            <a:ext cx="8064896" cy="571500"/>
          </a:xfrm>
          <a:ln>
            <a:noFill/>
          </a:ln>
        </p:spPr>
        <p:txBody>
          <a:bodyPr>
            <a:noAutofit/>
          </a:bodyPr>
          <a:lstStyle/>
          <a:p>
            <a:r>
              <a:rPr lang="tr-TR" sz="4400" b="1" dirty="0" smtClean="0">
                <a:latin typeface="Arial" panose="020B0604020202020204" pitchFamily="34" charset="0"/>
                <a:cs typeface="Arial" panose="020B0604020202020204" pitchFamily="34" charset="0"/>
              </a:rPr>
              <a:t>Ofis Egzersizleri</a:t>
            </a:r>
            <a:endParaRPr lang="tr-TR" sz="4400" b="1" dirty="0">
              <a:latin typeface="Arial" panose="020B0604020202020204" pitchFamily="34" charset="0"/>
              <a:cs typeface="Arial" panose="020B0604020202020204" pitchFamily="34" charset="0"/>
            </a:endParaRPr>
          </a:p>
        </p:txBody>
      </p:sp>
      <p:pic>
        <p:nvPicPr>
          <p:cNvPr id="7" name="İçerik Yer Tutucus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4282" y="2016125"/>
            <a:ext cx="6469761" cy="3449638"/>
          </a:xfrm>
          <a:ln w="9525">
            <a:noFill/>
          </a:ln>
        </p:spPr>
      </p:pic>
    </p:spTree>
    <p:extLst>
      <p:ext uri="{BB962C8B-B14F-4D97-AF65-F5344CB8AC3E}">
        <p14:creationId xmlns:p14="http://schemas.microsoft.com/office/powerpoint/2010/main" val="371526654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fld id="{E98FCED9-2858-4C35-B63E-C8996FDBEA24}" type="slidenum">
              <a:rPr lang="tr-TR" altLang="tr-TR" sz="1200" smtClean="0">
                <a:solidFill>
                  <a:srgbClr val="898989"/>
                </a:solidFill>
                <a:cs typeface="Arial" pitchFamily="34" charset="0"/>
              </a:rPr>
              <a:pPr>
                <a:spcBef>
                  <a:spcPct val="0"/>
                </a:spcBef>
                <a:buFontTx/>
                <a:buNone/>
              </a:pPr>
              <a:t>22</a:t>
            </a:fld>
            <a:endParaRPr lang="tr-TR" altLang="tr-TR" sz="1200" smtClean="0">
              <a:solidFill>
                <a:srgbClr val="898989"/>
              </a:solidFill>
              <a:cs typeface="Arial" pitchFamily="34" charset="0"/>
            </a:endParaRPr>
          </a:p>
        </p:txBody>
      </p:sp>
      <p:sp>
        <p:nvSpPr>
          <p:cNvPr id="3" name="1 Başlık"/>
          <p:cNvSpPr txBox="1">
            <a:spLocks/>
          </p:cNvSpPr>
          <p:nvPr/>
        </p:nvSpPr>
        <p:spPr>
          <a:xfrm>
            <a:off x="683568" y="332656"/>
            <a:ext cx="7998973" cy="792088"/>
          </a:xfrm>
          <a:prstGeom prst="rect">
            <a:avLst/>
          </a:prstGeom>
          <a:ln>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tr-TR" altLang="tr-TR" sz="3600" b="1" kern="0" dirty="0" smtClean="0">
                <a:solidFill>
                  <a:srgbClr val="000000"/>
                </a:solidFill>
                <a:latin typeface="Arial" panose="020B0604020202020204" pitchFamily="34" charset="0"/>
                <a:cs typeface="Arial" panose="020B0604020202020204" pitchFamily="34" charset="0"/>
              </a:rPr>
              <a:t>BİLGİSAYAR KULLANIMI RİSK FAKTÖRLERİ </a:t>
            </a:r>
          </a:p>
        </p:txBody>
      </p:sp>
      <p:sp>
        <p:nvSpPr>
          <p:cNvPr id="4" name="2 İçerik Yer Tutucusu"/>
          <p:cNvSpPr txBox="1">
            <a:spLocks/>
          </p:cNvSpPr>
          <p:nvPr/>
        </p:nvSpPr>
        <p:spPr>
          <a:xfrm>
            <a:off x="655709" y="2319287"/>
            <a:ext cx="7973374" cy="4055071"/>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chemeClr val="tx1"/>
              </a:buClr>
              <a:buNone/>
              <a:defRPr/>
            </a:pPr>
            <a:endParaRPr lang="tr-TR" altLang="tr-TR" sz="2200" b="1" kern="0"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marL="0" indent="0">
              <a:buClr>
                <a:schemeClr val="tx1"/>
              </a:buClr>
              <a:buNone/>
              <a:defRPr/>
            </a:pPr>
            <a:endParaRPr lang="tr-TR" altLang="tr-TR" b="1" kern="0" dirty="0" smtClean="0">
              <a:ln w="22225">
                <a:solidFill>
                  <a:schemeClr val="accent2"/>
                </a:solidFill>
                <a:prstDash val="solid"/>
              </a:ln>
              <a:solidFill>
                <a:schemeClr val="accent2">
                  <a:lumMod val="40000"/>
                  <a:lumOff val="60000"/>
                </a:schemeClr>
              </a:solidFill>
              <a:latin typeface="Times New Roman"/>
            </a:endParaRPr>
          </a:p>
        </p:txBody>
      </p:sp>
      <p:sp>
        <p:nvSpPr>
          <p:cNvPr id="2" name="Dikdörtgen 1"/>
          <p:cNvSpPr/>
          <p:nvPr/>
        </p:nvSpPr>
        <p:spPr>
          <a:xfrm>
            <a:off x="755576" y="1556792"/>
            <a:ext cx="7128792" cy="5009833"/>
          </a:xfrm>
          <a:prstGeom prst="rect">
            <a:avLst/>
          </a:prstGeom>
        </p:spPr>
        <p:txBody>
          <a:bodyPr wrap="square">
            <a:spAutoFit/>
          </a:bodyPr>
          <a:lstStyle/>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Tekrarlamalı </a:t>
            </a:r>
            <a:r>
              <a:rPr lang="tr-TR" altLang="tr-TR" sz="2400" kern="0" dirty="0">
                <a:solidFill>
                  <a:srgbClr val="000000"/>
                </a:solidFill>
                <a:latin typeface="Arial" panose="020B0604020202020204" pitchFamily="34" charset="0"/>
                <a:cs typeface="Arial" panose="020B0604020202020204" pitchFamily="34" charset="0"/>
              </a:rPr>
              <a:t>hareketler</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Yanlış </a:t>
            </a:r>
            <a:r>
              <a:rPr lang="tr-TR" altLang="tr-TR" sz="2400" kern="0" dirty="0">
                <a:solidFill>
                  <a:srgbClr val="000000"/>
                </a:solidFill>
                <a:latin typeface="Arial" panose="020B0604020202020204" pitchFamily="34" charset="0"/>
                <a:cs typeface="Arial" panose="020B0604020202020204" pitchFamily="34" charset="0"/>
              </a:rPr>
              <a:t>klavye pozisyonu</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Ön </a:t>
            </a:r>
            <a:r>
              <a:rPr lang="tr-TR" altLang="tr-TR" sz="2400" kern="0" dirty="0">
                <a:solidFill>
                  <a:srgbClr val="000000"/>
                </a:solidFill>
                <a:latin typeface="Arial" panose="020B0604020202020204" pitchFamily="34" charset="0"/>
                <a:cs typeface="Arial" panose="020B0604020202020204" pitchFamily="34" charset="0"/>
              </a:rPr>
              <a:t>kolun desteklenmemesi</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Yetersiz </a:t>
            </a:r>
            <a:r>
              <a:rPr lang="tr-TR" altLang="tr-TR" sz="2400" kern="0" dirty="0">
                <a:solidFill>
                  <a:srgbClr val="000000"/>
                </a:solidFill>
                <a:latin typeface="Arial" panose="020B0604020202020204" pitchFamily="34" charset="0"/>
                <a:cs typeface="Arial" panose="020B0604020202020204" pitchFamily="34" charset="0"/>
              </a:rPr>
              <a:t>molalar</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Fare (</a:t>
            </a:r>
            <a:r>
              <a:rPr lang="tr-TR" altLang="tr-TR" sz="2400" kern="0" dirty="0" err="1" smtClean="0">
                <a:solidFill>
                  <a:srgbClr val="000000"/>
                </a:solidFill>
                <a:latin typeface="Arial" panose="020B0604020202020204" pitchFamily="34" charset="0"/>
                <a:cs typeface="Arial" panose="020B0604020202020204" pitchFamily="34" charset="0"/>
              </a:rPr>
              <a:t>mouse</a:t>
            </a:r>
            <a:r>
              <a:rPr lang="tr-TR" altLang="tr-TR" sz="2400" kern="0" dirty="0" smtClean="0">
                <a:solidFill>
                  <a:srgbClr val="000000"/>
                </a:solidFill>
                <a:latin typeface="Arial" panose="020B0604020202020204" pitchFamily="34" charset="0"/>
                <a:cs typeface="Arial" panose="020B0604020202020204" pitchFamily="34" charset="0"/>
              </a:rPr>
              <a:t>)’</a:t>
            </a:r>
            <a:r>
              <a:rPr lang="tr-TR" altLang="tr-TR" sz="2400" kern="0" dirty="0" err="1" smtClean="0">
                <a:solidFill>
                  <a:srgbClr val="000000"/>
                </a:solidFill>
                <a:latin typeface="Arial" panose="020B0604020202020204" pitchFamily="34" charset="0"/>
                <a:cs typeface="Arial" panose="020B0604020202020204" pitchFamily="34" charset="0"/>
              </a:rPr>
              <a:t>nin</a:t>
            </a:r>
            <a:r>
              <a:rPr lang="tr-TR" altLang="tr-TR" sz="2400" kern="0" dirty="0" smtClean="0">
                <a:solidFill>
                  <a:srgbClr val="000000"/>
                </a:solidFill>
                <a:latin typeface="Arial" panose="020B0604020202020204" pitchFamily="34" charset="0"/>
                <a:cs typeface="Arial" panose="020B0604020202020204" pitchFamily="34" charset="0"/>
              </a:rPr>
              <a:t> </a:t>
            </a:r>
            <a:r>
              <a:rPr lang="tr-TR" altLang="tr-TR" sz="2400" kern="0" dirty="0">
                <a:solidFill>
                  <a:srgbClr val="000000"/>
                </a:solidFill>
                <a:latin typeface="Arial" panose="020B0604020202020204" pitchFamily="34" charset="0"/>
                <a:cs typeface="Arial" panose="020B0604020202020204" pitchFamily="34" charset="0"/>
              </a:rPr>
              <a:t>yanlış kullanımı</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Postür </a:t>
            </a:r>
            <a:r>
              <a:rPr lang="tr-TR" altLang="tr-TR" sz="2400" kern="0" dirty="0">
                <a:solidFill>
                  <a:srgbClr val="000000"/>
                </a:solidFill>
                <a:latin typeface="Arial" panose="020B0604020202020204" pitchFamily="34" charset="0"/>
                <a:cs typeface="Arial" panose="020B0604020202020204" pitchFamily="34" charset="0"/>
              </a:rPr>
              <a:t>bozukluğu</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İş </a:t>
            </a:r>
            <a:r>
              <a:rPr lang="tr-TR" altLang="tr-TR" sz="2400" kern="0" dirty="0">
                <a:solidFill>
                  <a:srgbClr val="000000"/>
                </a:solidFill>
                <a:latin typeface="Arial" panose="020B0604020202020204" pitchFamily="34" charset="0"/>
                <a:cs typeface="Arial" panose="020B0604020202020204" pitchFamily="34" charset="0"/>
              </a:rPr>
              <a:t>memnuniyetsizliği</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Bilgisayarla </a:t>
            </a:r>
            <a:r>
              <a:rPr lang="tr-TR" altLang="tr-TR" sz="2400" kern="0" dirty="0">
                <a:solidFill>
                  <a:srgbClr val="000000"/>
                </a:solidFill>
                <a:latin typeface="Arial" panose="020B0604020202020204" pitchFamily="34" charset="0"/>
                <a:cs typeface="Arial" panose="020B0604020202020204" pitchFamily="34" charset="0"/>
              </a:rPr>
              <a:t>uzun çalışma süresi</a:t>
            </a:r>
          </a:p>
          <a:p>
            <a:pPr>
              <a:lnSpc>
                <a:spcPct val="150000"/>
              </a:lnSpc>
              <a:buClr>
                <a:schemeClr val="tx1"/>
              </a:buClr>
              <a:buFont typeface="Wingdings" panose="05000000000000000000" pitchFamily="2" charset="2"/>
              <a:buChar char="ü"/>
              <a:defRPr/>
            </a:pPr>
            <a:r>
              <a:rPr lang="tr-TR" altLang="tr-TR" sz="2400" kern="0" dirty="0" smtClean="0">
                <a:solidFill>
                  <a:srgbClr val="000000"/>
                </a:solidFill>
                <a:latin typeface="Arial" panose="020B0604020202020204" pitchFamily="34" charset="0"/>
                <a:cs typeface="Arial" panose="020B0604020202020204" pitchFamily="34" charset="0"/>
              </a:rPr>
              <a:t>     Gözlerin </a:t>
            </a:r>
            <a:r>
              <a:rPr lang="tr-TR" altLang="tr-TR" sz="2400" kern="0" dirty="0">
                <a:solidFill>
                  <a:srgbClr val="000000"/>
                </a:solidFill>
                <a:latin typeface="Arial" panose="020B0604020202020204" pitchFamily="34" charset="0"/>
                <a:cs typeface="Arial" panose="020B0604020202020204" pitchFamily="34" charset="0"/>
              </a:rPr>
              <a:t>korunmaması</a:t>
            </a:r>
          </a:p>
        </p:txBody>
      </p:sp>
    </p:spTree>
    <p:extLst>
      <p:ext uri="{BB962C8B-B14F-4D97-AF65-F5344CB8AC3E}">
        <p14:creationId xmlns:p14="http://schemas.microsoft.com/office/powerpoint/2010/main" val="350130968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stretch>
            <a:fillRect/>
          </a:stretch>
        </p:blipFill>
        <p:spPr>
          <a:xfrm>
            <a:off x="611560" y="1844824"/>
            <a:ext cx="7950858" cy="4326300"/>
          </a:xfrm>
          <a:prstGeom prst="rect">
            <a:avLst/>
          </a:prstGeom>
          <a:ln w="38100">
            <a:noFill/>
          </a:ln>
        </p:spPr>
      </p:pic>
      <p:sp>
        <p:nvSpPr>
          <p:cNvPr id="6" name="Rectangle 2"/>
          <p:cNvSpPr txBox="1">
            <a:spLocks/>
          </p:cNvSpPr>
          <p:nvPr/>
        </p:nvSpPr>
        <p:spPr bwMode="auto">
          <a:xfrm>
            <a:off x="683568" y="980728"/>
            <a:ext cx="7960398" cy="9361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685800">
              <a:spcBef>
                <a:spcPct val="20000"/>
              </a:spcBef>
              <a:buFont typeface="Arial" pitchFamily="34" charset="0"/>
              <a:buChar char="•"/>
              <a:defRPr sz="3200">
                <a:solidFill>
                  <a:schemeClr val="tx1"/>
                </a:solidFill>
                <a:latin typeface="Arial" pitchFamily="34" charset="0"/>
              </a:defRPr>
            </a:lvl1pPr>
            <a:lvl2pPr marL="742950" indent="-285750" defTabSz="685800">
              <a:spcBef>
                <a:spcPct val="20000"/>
              </a:spcBef>
              <a:buFont typeface="Arial" pitchFamily="34" charset="0"/>
              <a:buChar char="–"/>
              <a:defRPr sz="2800">
                <a:solidFill>
                  <a:schemeClr val="tx1"/>
                </a:solidFill>
                <a:latin typeface="Arial" pitchFamily="34" charset="0"/>
              </a:defRPr>
            </a:lvl2pPr>
            <a:lvl3pPr marL="1143000" indent="-228600" defTabSz="685800">
              <a:spcBef>
                <a:spcPct val="20000"/>
              </a:spcBef>
              <a:buFont typeface="Arial" pitchFamily="34" charset="0"/>
              <a:buChar char="•"/>
              <a:defRPr sz="2400">
                <a:solidFill>
                  <a:schemeClr val="tx1"/>
                </a:solidFill>
                <a:latin typeface="Arial" pitchFamily="34" charset="0"/>
              </a:defRPr>
            </a:lvl3pPr>
            <a:lvl4pPr marL="1600200" indent="-228600" defTabSz="685800">
              <a:spcBef>
                <a:spcPct val="20000"/>
              </a:spcBef>
              <a:buFont typeface="Arial" pitchFamily="34" charset="0"/>
              <a:buChar char="–"/>
              <a:defRPr sz="2000">
                <a:solidFill>
                  <a:schemeClr val="tx1"/>
                </a:solidFill>
                <a:latin typeface="Arial" pitchFamily="34" charset="0"/>
              </a:defRPr>
            </a:lvl4pPr>
            <a:lvl5pPr marL="2057400" indent="-228600" defTabSz="685800">
              <a:spcBef>
                <a:spcPct val="20000"/>
              </a:spcBef>
              <a:buFont typeface="Arial" pitchFamily="34" charset="0"/>
              <a:buChar char="»"/>
              <a:defRPr sz="2000">
                <a:solidFill>
                  <a:schemeClr val="tx1"/>
                </a:solidFill>
                <a:latin typeface="Arial" pitchFamily="34" charset="0"/>
              </a:defRPr>
            </a:lvl5pPr>
            <a:lvl6pPr marL="2514600" indent="-228600" defTabSz="6858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6858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6858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6858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0" fontAlgn="base" hangingPunct="0">
              <a:lnSpc>
                <a:spcPct val="90000"/>
              </a:lnSpc>
              <a:spcBef>
                <a:spcPct val="0"/>
              </a:spcBef>
              <a:spcAft>
                <a:spcPct val="0"/>
              </a:spcAft>
              <a:buFontTx/>
              <a:buNone/>
            </a:pPr>
            <a:r>
              <a:rPr lang="tr-TR" altLang="tr-TR" b="1" dirty="0" smtClean="0">
                <a:cs typeface="Arial" panose="020B0604020202020204" pitchFamily="34" charset="0"/>
              </a:rPr>
              <a:t>Bilgisayar Kullanıcıları İçin Ergonomi</a:t>
            </a:r>
          </a:p>
        </p:txBody>
      </p:sp>
      <p:sp>
        <p:nvSpPr>
          <p:cNvPr id="5" name="3 Slayt Numarası Yer Tutucusu"/>
          <p:cNvSpPr>
            <a:spLocks noGrp="1"/>
          </p:cNvSpPr>
          <p:nvPr/>
        </p:nvSpPr>
        <p:spPr>
          <a:xfrm>
            <a:off x="6500826" y="6350023"/>
            <a:ext cx="2133600" cy="365125"/>
          </a:xfrm>
          <a:prstGeom prst="rect">
            <a:avLst/>
          </a:prstGeom>
        </p:spPr>
        <p:txBody>
          <a:bodyPr vert="horz" lIns="91440" tIns="45720" rIns="91440" bIns="45720" rtlCol="0" anchor="ctr"/>
          <a:lstStyle>
            <a:defPPr>
              <a:defRPr lang="tr-TR"/>
            </a:defPPr>
            <a:lvl1pPr algn="r" rtl="0" eaLnBrk="0" fontAlgn="base" hangingPunct="0">
              <a:spcBef>
                <a:spcPct val="0"/>
              </a:spcBef>
              <a:spcAft>
                <a:spcPct val="0"/>
              </a:spcAft>
              <a:defRPr sz="1200" kern="1200">
                <a:solidFill>
                  <a:schemeClr val="tx1">
                    <a:tint val="75000"/>
                  </a:schemeClr>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D5F6518-B8B8-4379-B2F0-DAC3473176CA}" type="slidenum">
              <a:rPr lang="tr-TR" altLang="tr-TR" smtClean="0"/>
              <a:pPr>
                <a:defRPr/>
              </a:pPr>
              <a:t>23</a:t>
            </a:fld>
            <a:endParaRPr lang="tr-TR" altLang="tr-TR" dirty="0"/>
          </a:p>
        </p:txBody>
      </p:sp>
    </p:spTree>
    <p:extLst>
      <p:ext uri="{BB962C8B-B14F-4D97-AF65-F5344CB8AC3E}">
        <p14:creationId xmlns:p14="http://schemas.microsoft.com/office/powerpoint/2010/main" val="151413968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647700" y="1163638"/>
            <a:ext cx="8001000" cy="703262"/>
          </a:xfrm>
          <a:ln>
            <a:noFill/>
          </a:ln>
        </p:spPr>
        <p:txBody>
          <a:bodyPr>
            <a:normAutofit/>
          </a:bodyPr>
          <a:lstStyle/>
          <a:p>
            <a:pPr algn="ctr" eaLnBrk="1" hangingPunct="1"/>
            <a:r>
              <a:rPr lang="tr-TR" altLang="tr-TR" sz="3200" b="1" smtClean="0">
                <a:solidFill>
                  <a:schemeClr val="tx1"/>
                </a:solidFill>
                <a:latin typeface="Comic Sans MS" panose="030F0702030302020204" pitchFamily="66" charset="0"/>
                <a:cs typeface="Arial" charset="0"/>
              </a:rPr>
              <a:t>İlk Yardım</a:t>
            </a:r>
          </a:p>
        </p:txBody>
      </p:sp>
      <p:sp>
        <p:nvSpPr>
          <p:cNvPr id="8195" name="3 İçerik Yer Tutucusu"/>
          <p:cNvSpPr>
            <a:spLocks noGrp="1"/>
          </p:cNvSpPr>
          <p:nvPr>
            <p:ph idx="1"/>
          </p:nvPr>
        </p:nvSpPr>
        <p:spPr>
          <a:xfrm>
            <a:off x="609600" y="2176463"/>
            <a:ext cx="8058150" cy="3554412"/>
          </a:xfrm>
          <a:ln>
            <a:noFill/>
          </a:ln>
        </p:spPr>
        <p:txBody>
          <a:bodyPr anchor="ctr">
            <a:normAutofit/>
          </a:bodyPr>
          <a:lstStyle/>
          <a:p>
            <a:pPr marL="0" algn="just" eaLnBrk="1" hangingPunct="1">
              <a:buFont typeface="Wingdings 3" pitchFamily="18" charset="2"/>
              <a:buNone/>
            </a:pPr>
            <a:r>
              <a:rPr lang="tr-TR" altLang="tr-TR" sz="3200" smtClean="0">
                <a:solidFill>
                  <a:schemeClr val="tx1"/>
                </a:solidFill>
                <a:latin typeface="Comic Sans MS" panose="030F0702030302020204" pitchFamily="66" charset="0"/>
                <a:cs typeface="Arial" charset="0"/>
              </a:rPr>
              <a:t>Herhangi bir kaza veya yaşamı tehlikeye düşüren durumda, sağlık görevlilerinin yardımı sağlanıncaya kadar, hayatın kurtarılması ya da durumun kötüye gitmesini önlemek amacı ile olay yerinde, tıbbi araç gereç kullanmaksızın, yapılan ilaçsız uygulamalardır.</a:t>
            </a:r>
          </a:p>
        </p:txBody>
      </p:sp>
    </p:spTree>
    <p:extLst>
      <p:ext uri="{BB962C8B-B14F-4D97-AF65-F5344CB8AC3E}">
        <p14:creationId xmlns:p14="http://schemas.microsoft.com/office/powerpoint/2010/main" val="389050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647700" y="963839"/>
            <a:ext cx="8001000" cy="611188"/>
          </a:xfrm>
          <a:ln>
            <a:noFill/>
          </a:ln>
        </p:spPr>
        <p:txBody>
          <a:bodyPr>
            <a:normAutofit/>
          </a:bodyPr>
          <a:lstStyle/>
          <a:p>
            <a:pPr algn="ctr" eaLnBrk="1" hangingPunct="1"/>
            <a:r>
              <a:rPr lang="tr-TR" altLang="tr-TR" sz="3200" b="1" dirty="0" smtClean="0">
                <a:solidFill>
                  <a:schemeClr val="tx1"/>
                </a:solidFill>
                <a:latin typeface="Comic Sans MS" panose="030F0702030302020204" pitchFamily="66" charset="0"/>
                <a:cs typeface="Arial" charset="0"/>
              </a:rPr>
              <a:t>İlk Yardımcı</a:t>
            </a:r>
            <a:endParaRPr lang="tr-TR" altLang="tr-TR" sz="3200" dirty="0" smtClean="0">
              <a:solidFill>
                <a:schemeClr val="tx1"/>
              </a:solidFill>
              <a:latin typeface="Comic Sans MS" panose="030F0702030302020204" pitchFamily="66" charset="0"/>
              <a:cs typeface="Arial" charset="0"/>
            </a:endParaRPr>
          </a:p>
        </p:txBody>
      </p:sp>
      <p:sp>
        <p:nvSpPr>
          <p:cNvPr id="40963" name="2 İçerik Yer Tutucusu"/>
          <p:cNvSpPr>
            <a:spLocks noGrp="1"/>
          </p:cNvSpPr>
          <p:nvPr>
            <p:ph idx="1"/>
          </p:nvPr>
        </p:nvSpPr>
        <p:spPr>
          <a:xfrm>
            <a:off x="662214" y="2027238"/>
            <a:ext cx="8020050" cy="4179887"/>
          </a:xfrm>
          <a:ln>
            <a:noFill/>
          </a:ln>
        </p:spPr>
        <p:txBody>
          <a:bodyPr rtlCol="0" anchor="ctr">
            <a:normAutofit/>
          </a:bodyPr>
          <a:lstStyle/>
          <a:p>
            <a:pPr algn="just" eaLnBrk="1" fontAlgn="auto" hangingPunct="1">
              <a:spcAft>
                <a:spcPts val="0"/>
              </a:spcAft>
              <a:buFont typeface="Wingdings" pitchFamily="2" charset="2"/>
              <a:buChar char="ü"/>
              <a:defRPr/>
            </a:pPr>
            <a:endParaRPr lang="tr-TR" sz="2200" dirty="0" smtClean="0">
              <a:solidFill>
                <a:schemeClr val="tx1"/>
              </a:solidFill>
              <a:latin typeface="Comic Sans MS" panose="030F0702030302020204" pitchFamily="66" charset="0"/>
              <a:cs typeface="Arial" pitchFamily="34" charset="0"/>
            </a:endParaRP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Sakin olmalı ve can güvenliğini ön planda tutmalı,</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Kararlı olmalı ve çabuk karar vermeli,</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Kendine güveni olmalı,</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Tercihen iki elini de iyi kullanmalı,</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Pratik buluşları olmalı ve eldeki olanakları    </a:t>
            </a:r>
          </a:p>
          <a:p>
            <a:pPr algn="just" eaLnBrk="1" fontAlgn="auto" hangingPunct="1">
              <a:spcAft>
                <a:spcPts val="0"/>
              </a:spcAft>
              <a:buFont typeface="Arial" charset="0"/>
              <a:buNone/>
              <a:defRPr/>
            </a:pPr>
            <a:r>
              <a:rPr lang="tr-TR" sz="2200" dirty="0" smtClean="0">
                <a:solidFill>
                  <a:schemeClr val="tx1"/>
                </a:solidFill>
                <a:latin typeface="Comic Sans MS" panose="030F0702030302020204" pitchFamily="66" charset="0"/>
                <a:cs typeface="Arial" pitchFamily="34" charset="0"/>
              </a:rPr>
              <a:t>	 değerlendirmeli,</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Çevredeki kişilerden yararlanmayı bilmeli,</a:t>
            </a:r>
          </a:p>
          <a:p>
            <a:pPr algn="just" eaLnBrk="1" fontAlgn="auto" hangingPunct="1">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Ülkedeki sağlık örgütlenmesini bilmeli ve insan </a:t>
            </a:r>
          </a:p>
          <a:p>
            <a:pPr algn="just" eaLnBrk="1" fontAlgn="auto" hangingPunct="1">
              <a:spcAft>
                <a:spcPts val="0"/>
              </a:spcAft>
              <a:buFont typeface="Arial" charset="0"/>
              <a:buNone/>
              <a:defRPr/>
            </a:pPr>
            <a:r>
              <a:rPr lang="tr-TR" sz="2200" dirty="0" smtClean="0">
                <a:solidFill>
                  <a:schemeClr val="tx1"/>
                </a:solidFill>
                <a:latin typeface="Comic Sans MS" panose="030F0702030302020204" pitchFamily="66" charset="0"/>
                <a:cs typeface="Arial" pitchFamily="34" charset="0"/>
              </a:rPr>
              <a:t>     vücudunun temel bilgilerine sahip olmalıdır.</a:t>
            </a:r>
          </a:p>
          <a:p>
            <a:pPr algn="just" eaLnBrk="1" fontAlgn="auto" hangingPunct="1">
              <a:spcAft>
                <a:spcPts val="0"/>
              </a:spcAft>
              <a:buFont typeface="Wingdings" pitchFamily="2" charset="2"/>
              <a:buChar char="ü"/>
              <a:defRPr/>
            </a:pPr>
            <a:endParaRPr lang="tr-TR" altLang="tr-TR" sz="2200" dirty="0" smtClean="0">
              <a:solidFill>
                <a:schemeClr val="tx1"/>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96470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783771" y="1087211"/>
            <a:ext cx="8039101" cy="563563"/>
          </a:xfrm>
          <a:noFill/>
          <a:ln>
            <a:noFill/>
          </a:ln>
        </p:spPr>
        <p:txBody>
          <a:bodyPr>
            <a:normAutofit fontScale="90000"/>
          </a:bodyPr>
          <a:lstStyle/>
          <a:p>
            <a:pPr algn="ctr" eaLnBrk="1" hangingPunct="1"/>
            <a:r>
              <a:rPr lang="tr-TR" altLang="tr-TR" sz="3200" b="1" dirty="0" smtClean="0">
                <a:solidFill>
                  <a:schemeClr val="tx1"/>
                </a:solidFill>
                <a:latin typeface="Comic Sans MS" panose="030F0702030302020204" pitchFamily="66" charset="0"/>
                <a:cs typeface="Arial" charset="0"/>
              </a:rPr>
              <a:t>İlk Yardımın Öncelikli Amaçları</a:t>
            </a:r>
          </a:p>
        </p:txBody>
      </p:sp>
      <p:sp>
        <p:nvSpPr>
          <p:cNvPr id="14339" name="2 İçerik Yer Tutucusu"/>
          <p:cNvSpPr>
            <a:spLocks noGrp="1"/>
          </p:cNvSpPr>
          <p:nvPr>
            <p:ph idx="1"/>
          </p:nvPr>
        </p:nvSpPr>
        <p:spPr>
          <a:xfrm>
            <a:off x="628650" y="2308225"/>
            <a:ext cx="8039100" cy="3190875"/>
          </a:xfrm>
          <a:ln>
            <a:noFill/>
          </a:ln>
        </p:spPr>
        <p:txBody>
          <a:bodyPr anchor="ctr">
            <a:normAutofit fontScale="77500" lnSpcReduction="20000"/>
          </a:bodyPr>
          <a:lstStyle/>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3200" dirty="0" smtClean="0">
                <a:solidFill>
                  <a:schemeClr val="tx1"/>
                </a:solidFill>
                <a:latin typeface="Comic Sans MS" panose="030F0702030302020204" pitchFamily="66" charset="0"/>
                <a:cs typeface="Arial" charset="0"/>
              </a:rPr>
              <a:t> Hayati tehlikenin ortadan kaldırılması, yaşamsal fonksiyonların sürdürülmesinin sağlanması,</a:t>
            </a:r>
          </a:p>
          <a:p>
            <a:pPr marL="0" indent="0" algn="just" eaLnBrk="1" hangingPunct="1">
              <a:buNone/>
            </a:pPr>
            <a:endParaRPr lang="tr-TR" altLang="tr-TR" sz="3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3200" dirty="0" smtClean="0">
                <a:solidFill>
                  <a:schemeClr val="tx1"/>
                </a:solidFill>
                <a:latin typeface="Comic Sans MS" panose="030F0702030302020204" pitchFamily="66" charset="0"/>
                <a:cs typeface="Arial" charset="0"/>
              </a:rPr>
              <a:t> Hasta / yaralının durumunun kötüleşmesinin önlenmesi,</a:t>
            </a:r>
          </a:p>
          <a:p>
            <a:pPr marL="0" indent="0" algn="just" eaLnBrk="1" hangingPunct="1">
              <a:buNone/>
            </a:pPr>
            <a:endParaRPr lang="tr-TR" altLang="tr-TR" sz="3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3200" dirty="0" smtClean="0">
                <a:solidFill>
                  <a:schemeClr val="tx1"/>
                </a:solidFill>
                <a:latin typeface="Comic Sans MS" panose="030F0702030302020204" pitchFamily="66" charset="0"/>
                <a:cs typeface="Arial" charset="0"/>
              </a:rPr>
              <a:t> İyileşmenin kolaylaştırılması.</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p:txBody>
      </p:sp>
    </p:spTree>
    <p:extLst>
      <p:ext uri="{BB962C8B-B14F-4D97-AF65-F5344CB8AC3E}">
        <p14:creationId xmlns:p14="http://schemas.microsoft.com/office/powerpoint/2010/main" val="257016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672193" y="874032"/>
            <a:ext cx="8239578" cy="833438"/>
          </a:xfrm>
          <a:ln>
            <a:noFill/>
          </a:ln>
        </p:spPr>
        <p:txBody>
          <a:bodyPr>
            <a:normAutofit fontScale="90000"/>
          </a:bodyPr>
          <a:lstStyle/>
          <a:p>
            <a:pPr algn="ctr" eaLnBrk="1" hangingPunct="1"/>
            <a:r>
              <a:rPr lang="tr-TR" altLang="tr-TR" sz="3200" b="1" dirty="0" smtClean="0">
                <a:solidFill>
                  <a:schemeClr val="tx1"/>
                </a:solidFill>
                <a:latin typeface="Comic Sans MS" panose="030F0702030302020204" pitchFamily="66" charset="0"/>
                <a:cs typeface="Arial" charset="0"/>
              </a:rPr>
              <a:t>İLK YARDIMIN TEMEL  UYGULAMALARI </a:t>
            </a:r>
          </a:p>
        </p:txBody>
      </p:sp>
      <p:sp>
        <p:nvSpPr>
          <p:cNvPr id="15363" name="2 İçerik Yer Tutucusu"/>
          <p:cNvSpPr>
            <a:spLocks noGrp="1"/>
          </p:cNvSpPr>
          <p:nvPr>
            <p:ph idx="1"/>
          </p:nvPr>
        </p:nvSpPr>
        <p:spPr>
          <a:xfrm>
            <a:off x="628651" y="2273300"/>
            <a:ext cx="8020049" cy="3808413"/>
          </a:xfrm>
          <a:ln>
            <a:noFill/>
          </a:ln>
        </p:spPr>
        <p:txBody>
          <a:bodyPr anchor="ctr">
            <a:normAutofit fontScale="55000" lnSpcReduction="20000"/>
          </a:bodyPr>
          <a:lstStyle/>
          <a:p>
            <a:pPr algn="just" eaLnBrk="1" hangingPunct="1">
              <a:buFont typeface="Wingdings" pitchFamily="2" charset="2"/>
              <a:buChar char="ü"/>
            </a:pPr>
            <a:endParaRPr lang="tr-TR" altLang="tr-TR" sz="2200" b="1"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endParaRPr lang="tr-TR" altLang="tr-TR" sz="2200" b="1" dirty="0" smtClean="0">
              <a:solidFill>
                <a:schemeClr val="tx1"/>
              </a:solidFill>
              <a:latin typeface="Comic Sans MS" panose="030F0702030302020204" pitchFamily="66" charset="0"/>
              <a:cs typeface="Arial" charset="0"/>
            </a:endParaRPr>
          </a:p>
          <a:p>
            <a:pPr algn="just" eaLnBrk="1" hangingPunct="1">
              <a:buFont typeface="Arial" charset="0"/>
              <a:buNone/>
            </a:pPr>
            <a:r>
              <a:rPr lang="tr-TR" altLang="tr-TR" sz="5100" b="1" u="sng" dirty="0" smtClean="0">
                <a:solidFill>
                  <a:schemeClr val="tx1"/>
                </a:solidFill>
                <a:latin typeface="Comic Sans MS" panose="030F0702030302020204" pitchFamily="66" charset="0"/>
                <a:cs typeface="Arial" charset="0"/>
              </a:rPr>
              <a:t>Koruma:</a:t>
            </a:r>
          </a:p>
          <a:p>
            <a:pPr algn="just" eaLnBrk="1" hangingPunct="1">
              <a:buFont typeface="Arial" charset="0"/>
              <a:buNone/>
            </a:pPr>
            <a:endParaRPr lang="tr-TR" altLang="tr-TR" sz="5100" b="1"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5100" dirty="0" smtClean="0">
                <a:solidFill>
                  <a:schemeClr val="tx1"/>
                </a:solidFill>
                <a:latin typeface="Comic Sans MS" panose="030F0702030302020204" pitchFamily="66" charset="0"/>
                <a:cs typeface="Arial" charset="0"/>
              </a:rPr>
              <a:t> Kaza sonuçlarının ağırlaşmasını önlemek için olay yeri değerlendirmesini yapmak,</a:t>
            </a:r>
          </a:p>
          <a:p>
            <a:pPr algn="just" eaLnBrk="1" hangingPunct="1">
              <a:buFont typeface="Wingdings" pitchFamily="2" charset="2"/>
              <a:buChar char="ü"/>
            </a:pPr>
            <a:endParaRPr lang="tr-TR" altLang="tr-TR" sz="51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5100" dirty="0" smtClean="0">
                <a:solidFill>
                  <a:schemeClr val="tx1"/>
                </a:solidFill>
                <a:latin typeface="Comic Sans MS" panose="030F0702030302020204" pitchFamily="66" charset="0"/>
                <a:cs typeface="Arial" charset="0"/>
              </a:rPr>
              <a:t> Olay yerinde oluşabilecek tehlikeleri belirleyerek güvenli bir çevre oluşturmaktır.</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p:txBody>
      </p:sp>
    </p:spTree>
    <p:extLst>
      <p:ext uri="{BB962C8B-B14F-4D97-AF65-F5344CB8AC3E}">
        <p14:creationId xmlns:p14="http://schemas.microsoft.com/office/powerpoint/2010/main" val="402934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580571" y="728663"/>
            <a:ext cx="8039100" cy="833437"/>
          </a:xfrm>
          <a:ln>
            <a:noFill/>
          </a:ln>
        </p:spPr>
        <p:txBody>
          <a:bodyPr>
            <a:normAutofit/>
          </a:bodyPr>
          <a:lstStyle/>
          <a:p>
            <a:pPr algn="ctr" eaLnBrk="1" hangingPunct="1"/>
            <a:r>
              <a:rPr lang="tr-TR" altLang="tr-TR" sz="3200" b="1" dirty="0" smtClean="0">
                <a:solidFill>
                  <a:schemeClr val="tx1"/>
                </a:solidFill>
                <a:latin typeface="Comic Sans MS" panose="030F0702030302020204" pitchFamily="66" charset="0"/>
                <a:cs typeface="Arial" charset="0"/>
              </a:rPr>
              <a:t>İlk Yardımın Temel  Uygulamaları </a:t>
            </a:r>
          </a:p>
        </p:txBody>
      </p:sp>
      <p:sp>
        <p:nvSpPr>
          <p:cNvPr id="16387" name="2 İçerik Yer Tutucusu"/>
          <p:cNvSpPr>
            <a:spLocks noGrp="1"/>
          </p:cNvSpPr>
          <p:nvPr>
            <p:ph idx="1"/>
          </p:nvPr>
        </p:nvSpPr>
        <p:spPr>
          <a:xfrm>
            <a:off x="609599" y="2379663"/>
            <a:ext cx="8039101" cy="3165475"/>
          </a:xfrm>
          <a:ln>
            <a:noFill/>
          </a:ln>
        </p:spPr>
        <p:txBody>
          <a:bodyPr anchor="ctr">
            <a:normAutofit lnSpcReduction="10000"/>
          </a:bodyPr>
          <a:lstStyle/>
          <a:p>
            <a:pPr algn="just" eaLnBrk="1" hangingPunct="1">
              <a:buFont typeface="Arial" charset="0"/>
              <a:buNone/>
            </a:pPr>
            <a:r>
              <a:rPr lang="tr-TR" altLang="tr-TR" sz="3200" b="1" u="sng" dirty="0" smtClean="0">
                <a:solidFill>
                  <a:schemeClr val="tx1"/>
                </a:solidFill>
                <a:latin typeface="Comic Sans MS" panose="030F0702030302020204" pitchFamily="66" charset="0"/>
                <a:cs typeface="Arial" charset="0"/>
              </a:rPr>
              <a:t>Bildirme: </a:t>
            </a:r>
          </a:p>
          <a:p>
            <a:pPr algn="just" eaLnBrk="1" hangingPunct="1">
              <a:buFont typeface="Arial" charset="0"/>
              <a:buNone/>
            </a:pPr>
            <a:endParaRPr lang="tr-TR" altLang="tr-TR" sz="3200" b="1" u="sng"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3200" b="1" dirty="0" smtClean="0">
                <a:solidFill>
                  <a:schemeClr val="tx1"/>
                </a:solidFill>
                <a:latin typeface="Comic Sans MS" panose="030F0702030302020204" pitchFamily="66" charset="0"/>
                <a:cs typeface="Arial" charset="0"/>
              </a:rPr>
              <a:t> </a:t>
            </a:r>
            <a:r>
              <a:rPr lang="tr-TR" altLang="tr-TR" sz="3200" dirty="0" smtClean="0">
                <a:solidFill>
                  <a:schemeClr val="tx1"/>
                </a:solidFill>
                <a:latin typeface="Comic Sans MS" panose="030F0702030302020204" pitchFamily="66" charset="0"/>
                <a:cs typeface="Arial" charset="0"/>
              </a:rPr>
              <a:t>Olay / kaza mümkün olduğu kadar hızlı bir şekilde telefon (112 aranır) veya diğer kişiler aracılığı ile gerekli yardım kuruluşlarına bildirilir.</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p:txBody>
      </p:sp>
    </p:spTree>
    <p:extLst>
      <p:ext uri="{BB962C8B-B14F-4D97-AF65-F5344CB8AC3E}">
        <p14:creationId xmlns:p14="http://schemas.microsoft.com/office/powerpoint/2010/main" val="263448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61257" y="935264"/>
            <a:ext cx="8430078" cy="833438"/>
          </a:xfrm>
          <a:ln>
            <a:noFill/>
          </a:ln>
        </p:spPr>
        <p:txBody>
          <a:bodyPr>
            <a:noAutofit/>
          </a:bodyPr>
          <a:lstStyle/>
          <a:p>
            <a:pPr algn="ctr" eaLnBrk="1" hangingPunct="1"/>
            <a:r>
              <a:rPr lang="tr-TR" altLang="tr-TR" sz="4400" b="1" dirty="0" smtClean="0">
                <a:solidFill>
                  <a:schemeClr val="tx1"/>
                </a:solidFill>
                <a:latin typeface="Comic Sans MS" panose="030F0702030302020204" pitchFamily="66" charset="0"/>
                <a:cs typeface="Arial" charset="0"/>
              </a:rPr>
              <a:t>İlk Yardımın Temel  Uygulamaları </a:t>
            </a:r>
          </a:p>
        </p:txBody>
      </p:sp>
      <p:sp>
        <p:nvSpPr>
          <p:cNvPr id="17411" name="2 İçerik Yer Tutucusu"/>
          <p:cNvSpPr>
            <a:spLocks noGrp="1"/>
          </p:cNvSpPr>
          <p:nvPr>
            <p:ph idx="1"/>
          </p:nvPr>
        </p:nvSpPr>
        <p:spPr>
          <a:xfrm>
            <a:off x="585106" y="1894115"/>
            <a:ext cx="8077201" cy="4089400"/>
          </a:xfrm>
          <a:ln>
            <a:noFill/>
          </a:ln>
        </p:spPr>
        <p:txBody>
          <a:bodyPr anchor="ctr"/>
          <a:lstStyle/>
          <a:p>
            <a:pPr algn="just" eaLnBrk="1" hangingPunct="1">
              <a:buFont typeface="Arial" charset="0"/>
              <a:buNone/>
            </a:pPr>
            <a:r>
              <a:rPr lang="tr-TR" altLang="tr-TR" sz="2200" b="1" dirty="0" smtClean="0">
                <a:solidFill>
                  <a:schemeClr val="tx1"/>
                </a:solidFill>
                <a:latin typeface="Comic Sans MS" panose="030F0702030302020204" pitchFamily="66" charset="0"/>
                <a:cs typeface="Arial" charset="0"/>
              </a:rPr>
              <a:t>   112 Arandığında;</a:t>
            </a: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Sakin olunmalı ya da sakin olan bir kişinin araması sağlanmalı,</a:t>
            </a: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112 merkezi tarafından sorulan sorulara net bir şekilde cevap verilmeli,</a:t>
            </a: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Kesin yer ve adres bilgileri verilirken, olayın olduğu yere yakın bir caddenin ya da çok bilinen bir yerin adı verilmeli,</a:t>
            </a: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Kimin, hangi numaradan aradığı bildirilmeli,</a:t>
            </a:r>
          </a:p>
        </p:txBody>
      </p:sp>
    </p:spTree>
    <p:extLst>
      <p:ext uri="{BB962C8B-B14F-4D97-AF65-F5344CB8AC3E}">
        <p14:creationId xmlns:p14="http://schemas.microsoft.com/office/powerpoint/2010/main" val="3247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11560" y="548680"/>
            <a:ext cx="8015286" cy="869218"/>
          </a:xfrm>
          <a:noFill/>
          <a:ln>
            <a:noFill/>
          </a:ln>
        </p:spPr>
        <p:txBody>
          <a:bodyPr>
            <a:normAutofit/>
          </a:bodyPr>
          <a:lstStyle/>
          <a:p>
            <a:r>
              <a:rPr lang="tr-TR" sz="3600" b="1" dirty="0" smtClean="0">
                <a:latin typeface="Arial" pitchFamily="34" charset="0"/>
                <a:cs typeface="Arial" pitchFamily="34" charset="0"/>
              </a:rPr>
              <a:t>Stres Yönetimi </a:t>
            </a:r>
            <a:endParaRPr lang="tr-TR" sz="3600" b="1" dirty="0">
              <a:latin typeface="Arial" pitchFamily="34" charset="0"/>
              <a:cs typeface="Arial" pitchFamily="34" charset="0"/>
            </a:endParaRPr>
          </a:p>
        </p:txBody>
      </p:sp>
      <p:sp>
        <p:nvSpPr>
          <p:cNvPr id="8" name="7 İçerik Yer Tutucusu"/>
          <p:cNvSpPr>
            <a:spLocks noGrp="1"/>
          </p:cNvSpPr>
          <p:nvPr>
            <p:ph idx="1"/>
          </p:nvPr>
        </p:nvSpPr>
        <p:spPr>
          <a:xfrm>
            <a:off x="642910" y="2143116"/>
            <a:ext cx="8001056" cy="3983047"/>
          </a:xfrm>
          <a:noFill/>
          <a:ln>
            <a:noFill/>
          </a:ln>
        </p:spPr>
        <p:txBody>
          <a:bodyPr>
            <a:normAutofit/>
          </a:bodyPr>
          <a:lstStyle/>
          <a:p>
            <a:pPr marL="0" lvl="0" indent="0" algn="just" fontAlgn="base">
              <a:spcBef>
                <a:spcPct val="0"/>
              </a:spcBef>
              <a:spcAft>
                <a:spcPct val="0"/>
              </a:spcAft>
              <a:buNone/>
            </a:pPr>
            <a:r>
              <a:rPr lang="tr-TR" sz="2800" b="1" dirty="0" smtClean="0">
                <a:latin typeface="Arial" pitchFamily="34" charset="0"/>
                <a:ea typeface="Times New Roman" pitchFamily="18" charset="0"/>
                <a:cs typeface="Arial" pitchFamily="34" charset="0"/>
              </a:rPr>
              <a:t>   Kişisel Stres Yönetimi</a:t>
            </a:r>
          </a:p>
          <a:p>
            <a:pPr marL="0" lvl="0" indent="0" algn="just" fontAlgn="base">
              <a:spcBef>
                <a:spcPct val="0"/>
              </a:spcBef>
              <a:spcAft>
                <a:spcPct val="0"/>
              </a:spcAft>
              <a:buNone/>
            </a:pPr>
            <a:endParaRPr lang="tr-TR" sz="2800" dirty="0" smtClean="0">
              <a:latin typeface="Arial" pitchFamily="34" charset="0"/>
              <a:cs typeface="Arial" pitchFamily="34" charset="0"/>
            </a:endParaRPr>
          </a:p>
          <a:p>
            <a:pPr marL="0" lvl="0" indent="0" algn="just" eaLnBrk="0" fontAlgn="base" hangingPunct="0">
              <a:spcBef>
                <a:spcPct val="0"/>
              </a:spcBef>
              <a:spcAft>
                <a:spcPct val="0"/>
              </a:spcAft>
              <a:buFont typeface="Wingdings" pitchFamily="2" charset="2"/>
              <a:buChar char="ü"/>
            </a:pPr>
            <a:r>
              <a:rPr lang="tr-TR" sz="2800" dirty="0" smtClean="0">
                <a:latin typeface="Arial" pitchFamily="34" charset="0"/>
                <a:ea typeface="Times New Roman" pitchFamily="18" charset="0"/>
                <a:cs typeface="Arial" pitchFamily="34" charset="0"/>
              </a:rPr>
              <a:t> Gevşeme (nefes, meditasyon, zihinsel gevşeme)</a:t>
            </a:r>
          </a:p>
          <a:p>
            <a:pPr marL="0" lvl="0" indent="0" algn="just" eaLnBrk="0" fontAlgn="base" hangingPunct="0">
              <a:spcBef>
                <a:spcPct val="0"/>
              </a:spcBef>
              <a:spcAft>
                <a:spcPct val="0"/>
              </a:spcAft>
              <a:buFont typeface="Wingdings" pitchFamily="2" charset="2"/>
              <a:buChar char="ü"/>
            </a:pPr>
            <a:endParaRPr lang="tr-TR" sz="1600" dirty="0" smtClean="0">
              <a:latin typeface="Arial" pitchFamily="34" charset="0"/>
              <a:ea typeface="Times New Roman" pitchFamily="18" charset="0"/>
              <a:cs typeface="Arial" pitchFamily="34" charset="0"/>
            </a:endParaRPr>
          </a:p>
          <a:p>
            <a:pPr marL="0" lvl="0" indent="0" algn="just" eaLnBrk="0" fontAlgn="base" hangingPunct="0">
              <a:spcBef>
                <a:spcPct val="0"/>
              </a:spcBef>
              <a:spcAft>
                <a:spcPct val="0"/>
              </a:spcAft>
              <a:buFont typeface="Wingdings" pitchFamily="2" charset="2"/>
              <a:buChar char="ü"/>
            </a:pPr>
            <a:r>
              <a:rPr lang="tr-TR" sz="2800" dirty="0" smtClean="0">
                <a:latin typeface="Arial" pitchFamily="34" charset="0"/>
                <a:ea typeface="Times New Roman" pitchFamily="18" charset="0"/>
                <a:cs typeface="Arial" pitchFamily="34" charset="0"/>
              </a:rPr>
              <a:t> Egzersiz  (haftada 3 kez 45’er dakika)</a:t>
            </a:r>
          </a:p>
          <a:p>
            <a:pPr marL="0" lvl="0" indent="0" algn="just" eaLnBrk="0" fontAlgn="base" hangingPunct="0">
              <a:spcBef>
                <a:spcPct val="0"/>
              </a:spcBef>
              <a:spcAft>
                <a:spcPct val="0"/>
              </a:spcAft>
              <a:buFont typeface="Wingdings" pitchFamily="2" charset="2"/>
              <a:buChar char="ü"/>
            </a:pPr>
            <a:endParaRPr lang="tr-TR" sz="1600" dirty="0" smtClean="0">
              <a:latin typeface="Arial" pitchFamily="34" charset="0"/>
              <a:ea typeface="Times New Roman" pitchFamily="18" charset="0"/>
              <a:cs typeface="Arial" pitchFamily="34" charset="0"/>
            </a:endParaRPr>
          </a:p>
          <a:p>
            <a:pPr marL="0" lvl="0" indent="0" algn="just" eaLnBrk="0" fontAlgn="base" hangingPunct="0">
              <a:spcBef>
                <a:spcPct val="0"/>
              </a:spcBef>
              <a:spcAft>
                <a:spcPct val="0"/>
              </a:spcAft>
              <a:buFont typeface="Wingdings" pitchFamily="2" charset="2"/>
              <a:buChar char="ü"/>
            </a:pPr>
            <a:r>
              <a:rPr lang="tr-TR" sz="2800" dirty="0" smtClean="0">
                <a:latin typeface="Arial" pitchFamily="34" charset="0"/>
                <a:ea typeface="Times New Roman" pitchFamily="18" charset="0"/>
                <a:cs typeface="Arial" pitchFamily="34" charset="0"/>
              </a:rPr>
              <a:t> Diyet </a:t>
            </a:r>
          </a:p>
          <a:p>
            <a:pPr marL="0" lvl="0" indent="0" algn="just" eaLnBrk="0" fontAlgn="base" hangingPunct="0">
              <a:spcBef>
                <a:spcPct val="0"/>
              </a:spcBef>
              <a:spcAft>
                <a:spcPct val="0"/>
              </a:spcAft>
              <a:buFont typeface="Wingdings" pitchFamily="2" charset="2"/>
              <a:buChar char="ü"/>
            </a:pPr>
            <a:endParaRPr lang="tr-TR" sz="1600" dirty="0" smtClean="0">
              <a:latin typeface="Arial" pitchFamily="34" charset="0"/>
              <a:cs typeface="Arial" pitchFamily="34" charset="0"/>
            </a:endParaRPr>
          </a:p>
          <a:p>
            <a:pPr marL="0" lvl="0" indent="0" algn="just" eaLnBrk="0" fontAlgn="base" hangingPunct="0">
              <a:spcBef>
                <a:spcPct val="0"/>
              </a:spcBef>
              <a:spcAft>
                <a:spcPct val="0"/>
              </a:spcAft>
              <a:buFont typeface="Wingdings" pitchFamily="2" charset="2"/>
              <a:buChar char="ü"/>
            </a:pPr>
            <a:r>
              <a:rPr lang="tr-TR" sz="2800" dirty="0" smtClean="0">
                <a:latin typeface="Arial" pitchFamily="34" charset="0"/>
                <a:ea typeface="Times New Roman" pitchFamily="18" charset="0"/>
                <a:cs typeface="Arial" pitchFamily="34" charset="0"/>
              </a:rPr>
              <a:t> Davranış değişiklikleri</a:t>
            </a:r>
            <a:r>
              <a:rPr lang="tr-TR" sz="2800" dirty="0" smtClean="0">
                <a:latin typeface="Arial" pitchFamily="34" charset="0"/>
                <a:cs typeface="Arial" pitchFamily="34" charset="0"/>
              </a:rPr>
              <a:t> </a:t>
            </a:r>
          </a:p>
          <a:p>
            <a:pPr algn="just"/>
            <a:endParaRPr lang="tr-TR" sz="2800" dirty="0"/>
          </a:p>
        </p:txBody>
      </p:sp>
      <p:sp>
        <p:nvSpPr>
          <p:cNvPr id="5" name="4 Slayt Numarası Yer Tutucusu"/>
          <p:cNvSpPr>
            <a:spLocks noGrp="1"/>
          </p:cNvSpPr>
          <p:nvPr>
            <p:ph type="sldNum" sz="quarter" idx="12"/>
          </p:nvPr>
        </p:nvSpPr>
        <p:spPr/>
        <p:txBody>
          <a:bodyPr/>
          <a:lstStyle/>
          <a:p>
            <a:pPr>
              <a:defRPr/>
            </a:pPr>
            <a:fld id="{F07ED438-4883-472E-BCE5-9FAD56021FC1}" type="slidenum">
              <a:rPr lang="tr-TR" altLang="tr-TR" smtClean="0"/>
              <a:pPr>
                <a:defRPr/>
              </a:pPr>
              <a:t>3</a:t>
            </a:fld>
            <a:endParaRPr lang="tr-TR" altLang="tr-TR"/>
          </a:p>
        </p:txBody>
      </p:sp>
    </p:spTree>
    <p:extLst>
      <p:ext uri="{BB962C8B-B14F-4D97-AF65-F5344CB8AC3E}">
        <p14:creationId xmlns:p14="http://schemas.microsoft.com/office/powerpoint/2010/main" val="177792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580570" y="858838"/>
            <a:ext cx="8153401" cy="833437"/>
          </a:xfrm>
          <a:ln>
            <a:noFill/>
          </a:ln>
        </p:spPr>
        <p:txBody>
          <a:bodyPr>
            <a:normAutofit/>
          </a:bodyPr>
          <a:lstStyle/>
          <a:p>
            <a:pPr algn="ctr" eaLnBrk="1" hangingPunct="1"/>
            <a:r>
              <a:rPr lang="tr-TR" altLang="tr-TR" sz="3200" b="1" dirty="0" smtClean="0">
                <a:solidFill>
                  <a:schemeClr val="tx1"/>
                </a:solidFill>
                <a:latin typeface="Comic Sans MS" panose="030F0702030302020204" pitchFamily="66" charset="0"/>
                <a:cs typeface="Arial" charset="0"/>
              </a:rPr>
              <a:t>İlk Yardımın Temel  Uygulamaları </a:t>
            </a:r>
          </a:p>
        </p:txBody>
      </p:sp>
      <p:sp>
        <p:nvSpPr>
          <p:cNvPr id="18435" name="Rectangle 1"/>
          <p:cNvSpPr>
            <a:spLocks noChangeArrowheads="1"/>
          </p:cNvSpPr>
          <p:nvPr/>
        </p:nvSpPr>
        <p:spPr bwMode="auto">
          <a:xfrm>
            <a:off x="628650" y="2516436"/>
            <a:ext cx="8172450" cy="3231654"/>
          </a:xfrm>
          <a:prstGeom prst="rect">
            <a:avLst/>
          </a:prstGeom>
          <a:noFill/>
          <a:ln w="9525">
            <a:noFill/>
            <a:miter lim="800000"/>
            <a:headEnd/>
            <a:tailEnd/>
          </a:ln>
        </p:spPr>
        <p:txBody>
          <a:bodyPr wrap="square" anchor="ctr">
            <a:spAutoFit/>
          </a:bodyPr>
          <a:lstStyle/>
          <a:p>
            <a:pPr algn="just" eaLnBrk="1" hangingPunct="1">
              <a:buFont typeface="Wingdings" pitchFamily="2" charset="2"/>
              <a:buChar char="ü"/>
              <a:tabLst>
                <a:tab pos="457200" algn="l"/>
              </a:tabLst>
            </a:pPr>
            <a:r>
              <a:rPr lang="tr-TR" altLang="tr-TR" sz="2400" dirty="0" smtClean="0">
                <a:cs typeface="Times New Roman" pitchFamily="18" charset="0"/>
              </a:rPr>
              <a:t> </a:t>
            </a:r>
            <a:r>
              <a:rPr lang="tr-TR" altLang="tr-TR" sz="2400" dirty="0">
                <a:cs typeface="Times New Roman" pitchFamily="18" charset="0"/>
              </a:rPr>
              <a:t>Hasta / yaralı(</a:t>
            </a:r>
            <a:r>
              <a:rPr lang="tr-TR" altLang="tr-TR" sz="2400" dirty="0" err="1">
                <a:cs typeface="Times New Roman" pitchFamily="18" charset="0"/>
              </a:rPr>
              <a:t>lar</a:t>
            </a:r>
            <a:r>
              <a:rPr lang="tr-TR" altLang="tr-TR" sz="2400" dirty="0">
                <a:cs typeface="Times New Roman" pitchFamily="18" charset="0"/>
              </a:rPr>
              <a:t>)</a:t>
            </a:r>
            <a:r>
              <a:rPr lang="tr-TR" altLang="tr-TR" sz="2400" dirty="0" err="1">
                <a:cs typeface="Times New Roman" pitchFamily="18" charset="0"/>
              </a:rPr>
              <a:t>ın</a:t>
            </a:r>
            <a:r>
              <a:rPr lang="tr-TR" altLang="tr-TR" sz="2400" dirty="0">
                <a:cs typeface="Times New Roman" pitchFamily="18" charset="0"/>
              </a:rPr>
              <a:t> adı ve olayın tanımı yapılmalı,</a:t>
            </a:r>
          </a:p>
          <a:p>
            <a:pPr algn="just" eaLnBrk="1" hangingPunct="1">
              <a:buFont typeface="Wingdings" pitchFamily="2" charset="2"/>
              <a:buChar char="ü"/>
              <a:tabLst>
                <a:tab pos="457200" algn="l"/>
              </a:tabLst>
            </a:pPr>
            <a:endParaRPr lang="tr-TR" altLang="tr-TR" sz="1200" dirty="0">
              <a:cs typeface="Times New Roman" pitchFamily="18" charset="0"/>
            </a:endParaRPr>
          </a:p>
          <a:p>
            <a:pPr algn="just">
              <a:buFont typeface="Wingdings" pitchFamily="2" charset="2"/>
              <a:buChar char="ü"/>
              <a:tabLst>
                <a:tab pos="457200" algn="l"/>
              </a:tabLst>
            </a:pPr>
            <a:r>
              <a:rPr lang="tr-TR" altLang="tr-TR" sz="2400" dirty="0">
                <a:cs typeface="Times New Roman" pitchFamily="18" charset="0"/>
              </a:rPr>
              <a:t> Hasta / yaralı sayısı ve durumu bildirilmeli,</a:t>
            </a:r>
          </a:p>
          <a:p>
            <a:pPr algn="just">
              <a:buFont typeface="Wingdings" pitchFamily="2" charset="2"/>
              <a:buChar char="ü"/>
              <a:tabLst>
                <a:tab pos="457200" algn="l"/>
              </a:tabLst>
            </a:pPr>
            <a:endParaRPr lang="tr-TR" altLang="tr-TR" sz="1200" dirty="0"/>
          </a:p>
          <a:p>
            <a:pPr algn="just">
              <a:buFont typeface="Wingdings" pitchFamily="2" charset="2"/>
              <a:buChar char="ü"/>
              <a:tabLst>
                <a:tab pos="457200" algn="l"/>
              </a:tabLst>
            </a:pPr>
            <a:r>
              <a:rPr lang="tr-TR" altLang="tr-TR" sz="2400" dirty="0">
                <a:cs typeface="Times New Roman" pitchFamily="18" charset="0"/>
              </a:rPr>
              <a:t> Eğer herhangi bir ilk yardım uygulaması yapıldıysa nasıl bir yardım verildiği belirtilmeli,</a:t>
            </a:r>
          </a:p>
          <a:p>
            <a:pPr algn="just">
              <a:buFont typeface="Wingdings" pitchFamily="2" charset="2"/>
              <a:buChar char="ü"/>
              <a:tabLst>
                <a:tab pos="457200" algn="l"/>
              </a:tabLst>
            </a:pPr>
            <a:endParaRPr lang="tr-TR" altLang="tr-TR" sz="1200" dirty="0"/>
          </a:p>
          <a:p>
            <a:pPr algn="just">
              <a:buFont typeface="Wingdings" pitchFamily="2" charset="2"/>
              <a:buChar char="ü"/>
              <a:tabLst>
                <a:tab pos="457200" algn="l"/>
              </a:tabLst>
            </a:pPr>
            <a:r>
              <a:rPr lang="tr-TR" altLang="tr-TR" sz="2400" dirty="0">
                <a:cs typeface="Times New Roman" pitchFamily="18" charset="0"/>
              </a:rPr>
              <a:t> 112 hattında bilgi alan kişi, gerekli olan tüm bilgileri aldığını söyleyinceye kadar telefon kapatılmamalıdır.</a:t>
            </a:r>
          </a:p>
          <a:p>
            <a:pPr algn="just">
              <a:buFont typeface="Wingdings" pitchFamily="2" charset="2"/>
              <a:buChar char="ü"/>
              <a:tabLst>
                <a:tab pos="457200" algn="l"/>
              </a:tabLst>
            </a:pPr>
            <a:endParaRPr lang="tr-TR" altLang="tr-TR" sz="2400" dirty="0"/>
          </a:p>
        </p:txBody>
      </p:sp>
    </p:spTree>
    <p:extLst>
      <p:ext uri="{BB962C8B-B14F-4D97-AF65-F5344CB8AC3E}">
        <p14:creationId xmlns:p14="http://schemas.microsoft.com/office/powerpoint/2010/main" val="381544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662214" y="1111023"/>
            <a:ext cx="7981950" cy="614362"/>
          </a:xfrm>
          <a:ln>
            <a:noFill/>
          </a:ln>
        </p:spPr>
        <p:txBody>
          <a:bodyPr>
            <a:noAutofit/>
          </a:bodyPr>
          <a:lstStyle/>
          <a:p>
            <a:pPr algn="ctr" eaLnBrk="1" hangingPunct="1"/>
            <a:r>
              <a:rPr lang="tr-TR" altLang="tr-TR" sz="4400" b="1" dirty="0" smtClean="0">
                <a:solidFill>
                  <a:schemeClr val="tx1"/>
                </a:solidFill>
                <a:latin typeface="Comic Sans MS" panose="030F0702030302020204" pitchFamily="66" charset="0"/>
                <a:cs typeface="Arial" charset="0"/>
              </a:rPr>
              <a:t>İlk Yardımda A, B, C</a:t>
            </a:r>
          </a:p>
        </p:txBody>
      </p:sp>
      <p:sp>
        <p:nvSpPr>
          <p:cNvPr id="24579" name="2 İçerik Yer Tutucusu"/>
          <p:cNvSpPr>
            <a:spLocks noGrp="1"/>
          </p:cNvSpPr>
          <p:nvPr>
            <p:ph idx="1"/>
          </p:nvPr>
        </p:nvSpPr>
        <p:spPr>
          <a:xfrm>
            <a:off x="628650" y="2157413"/>
            <a:ext cx="8039100" cy="4178300"/>
          </a:xfrm>
          <a:ln>
            <a:noFill/>
          </a:ln>
        </p:spPr>
        <p:txBody>
          <a:bodyPr/>
          <a:lstStyle/>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a:t>
            </a:r>
            <a:r>
              <a:rPr lang="tr-TR" altLang="tr-TR" sz="2200" b="1" dirty="0" smtClean="0">
                <a:solidFill>
                  <a:schemeClr val="tx1"/>
                </a:solidFill>
                <a:latin typeface="Comic Sans MS" panose="030F0702030302020204" pitchFamily="66" charset="0"/>
                <a:cs typeface="Arial" charset="0"/>
              </a:rPr>
              <a:t>(A)</a:t>
            </a:r>
            <a:r>
              <a:rPr lang="tr-TR" altLang="tr-TR" sz="2200" dirty="0" smtClean="0">
                <a:solidFill>
                  <a:schemeClr val="tx1"/>
                </a:solidFill>
                <a:latin typeface="Comic Sans MS" panose="030F0702030302020204" pitchFamily="66" charset="0"/>
                <a:cs typeface="Arial" charset="0"/>
              </a:rPr>
              <a:t> Hava yolu açıklığının değerlendirilmesi</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a:t>
            </a:r>
            <a:r>
              <a:rPr lang="tr-TR" altLang="tr-TR" sz="2200" b="1" dirty="0" smtClean="0">
                <a:solidFill>
                  <a:schemeClr val="tx1"/>
                </a:solidFill>
                <a:latin typeface="Comic Sans MS" panose="030F0702030302020204" pitchFamily="66" charset="0"/>
                <a:cs typeface="Arial" charset="0"/>
              </a:rPr>
              <a:t>(B) </a:t>
            </a:r>
            <a:r>
              <a:rPr lang="tr-TR" altLang="tr-TR" sz="2200" dirty="0" smtClean="0">
                <a:solidFill>
                  <a:schemeClr val="tx1"/>
                </a:solidFill>
                <a:latin typeface="Comic Sans MS" panose="030F0702030302020204" pitchFamily="66" charset="0"/>
                <a:cs typeface="Arial" charset="0"/>
              </a:rPr>
              <a:t>Solunumun değerlendirilmesi (Bak – Dinle - Hisset)</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a:p>
            <a:pPr algn="just" eaLnBrk="1" hangingPunct="1">
              <a:buFont typeface="Wingdings" pitchFamily="2" charset="2"/>
              <a:buChar char="ü"/>
            </a:pPr>
            <a:r>
              <a:rPr lang="tr-TR" altLang="tr-TR" sz="2200" dirty="0" smtClean="0">
                <a:solidFill>
                  <a:schemeClr val="tx1"/>
                </a:solidFill>
                <a:latin typeface="Comic Sans MS" panose="030F0702030302020204" pitchFamily="66" charset="0"/>
                <a:cs typeface="Arial" charset="0"/>
              </a:rPr>
              <a:t> </a:t>
            </a:r>
            <a:r>
              <a:rPr lang="tr-TR" altLang="tr-TR" sz="2200" b="1" dirty="0" smtClean="0">
                <a:solidFill>
                  <a:schemeClr val="tx1"/>
                </a:solidFill>
                <a:latin typeface="Comic Sans MS" panose="030F0702030302020204" pitchFamily="66" charset="0"/>
                <a:cs typeface="Arial" charset="0"/>
              </a:rPr>
              <a:t>(C) </a:t>
            </a:r>
            <a:r>
              <a:rPr lang="tr-TR" altLang="tr-TR" sz="2200" dirty="0" smtClean="0">
                <a:solidFill>
                  <a:schemeClr val="tx1"/>
                </a:solidFill>
                <a:latin typeface="Comic Sans MS" panose="030F0702030302020204" pitchFamily="66" charset="0"/>
                <a:cs typeface="Arial" charset="0"/>
              </a:rPr>
              <a:t>Dolaşımın değerlendirilmesi</a:t>
            </a:r>
          </a:p>
          <a:p>
            <a:pPr algn="just" eaLnBrk="1" hangingPunct="1">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p:txBody>
      </p:sp>
      <p:pic>
        <p:nvPicPr>
          <p:cNvPr id="24580" name="Picture 4"/>
          <p:cNvPicPr>
            <a:picLocks noChangeAspect="1" noChangeArrowheads="1"/>
          </p:cNvPicPr>
          <p:nvPr/>
        </p:nvPicPr>
        <p:blipFill>
          <a:blip r:embed="rId3"/>
          <a:srcRect/>
          <a:stretch>
            <a:fillRect/>
          </a:stretch>
        </p:blipFill>
        <p:spPr bwMode="auto">
          <a:xfrm>
            <a:off x="6672263" y="4049713"/>
            <a:ext cx="1733550" cy="1323975"/>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7427913" y="2406650"/>
            <a:ext cx="1073150" cy="1228725"/>
          </a:xfrm>
          <a:prstGeom prst="rect">
            <a:avLst/>
          </a:prstGeom>
          <a:noFill/>
          <a:ln w="9525">
            <a:noFill/>
            <a:miter lim="800000"/>
            <a:headEnd/>
            <a:tailEnd/>
          </a:ln>
        </p:spPr>
      </p:pic>
    </p:spTree>
    <p:extLst>
      <p:ext uri="{BB962C8B-B14F-4D97-AF65-F5344CB8AC3E}">
        <p14:creationId xmlns:p14="http://schemas.microsoft.com/office/powerpoint/2010/main" val="320870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604838" y="949552"/>
            <a:ext cx="7929562" cy="730250"/>
          </a:xfrm>
          <a:ln>
            <a:noFill/>
          </a:ln>
        </p:spPr>
        <p:txBody>
          <a:bodyPr>
            <a:normAutofit fontScale="90000"/>
          </a:bodyPr>
          <a:lstStyle/>
          <a:p>
            <a:pPr algn="ctr" eaLnBrk="1" hangingPunct="1"/>
            <a:r>
              <a:rPr lang="tr-TR" altLang="tr-TR" sz="4400" b="1" dirty="0" smtClean="0">
                <a:solidFill>
                  <a:schemeClr val="tx1"/>
                </a:solidFill>
                <a:latin typeface="Comic Sans MS" panose="030F0702030302020204" pitchFamily="66" charset="0"/>
                <a:cs typeface="Arial" charset="0"/>
              </a:rPr>
              <a:t>Dış Kanamalarda İlk Yardım</a:t>
            </a:r>
          </a:p>
        </p:txBody>
      </p:sp>
      <p:sp>
        <p:nvSpPr>
          <p:cNvPr id="44035" name="2 İçerik Yer Tutucusu"/>
          <p:cNvSpPr>
            <a:spLocks noGrp="1"/>
          </p:cNvSpPr>
          <p:nvPr>
            <p:ph idx="1"/>
          </p:nvPr>
        </p:nvSpPr>
        <p:spPr>
          <a:xfrm>
            <a:off x="594860" y="1848077"/>
            <a:ext cx="7940675" cy="4187825"/>
          </a:xfrm>
          <a:ln>
            <a:noFill/>
          </a:ln>
        </p:spPr>
        <p:txBody>
          <a:bodyPr rtlCol="0">
            <a:noAutofit/>
          </a:bodyPr>
          <a:lstStyle/>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Hasta/yaralının durumu değerlendirilir </a:t>
            </a:r>
            <a:r>
              <a:rPr lang="tr-TR" sz="2200" b="1" dirty="0" smtClean="0">
                <a:solidFill>
                  <a:schemeClr val="tx1"/>
                </a:solidFill>
                <a:latin typeface="Comic Sans MS" panose="030F0702030302020204" pitchFamily="66" charset="0"/>
                <a:cs typeface="Arial" pitchFamily="34" charset="0"/>
              </a:rPr>
              <a:t>(ABC)</a:t>
            </a:r>
            <a:r>
              <a:rPr lang="tr-TR" sz="2200" dirty="0" smtClean="0">
                <a:solidFill>
                  <a:schemeClr val="tx1"/>
                </a:solidFill>
                <a:latin typeface="Comic Sans MS" panose="030F0702030302020204" pitchFamily="66" charset="0"/>
                <a:cs typeface="Arial" pitchFamily="34" charset="0"/>
              </a:rPr>
              <a:t>,</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Yara ya da kanama değerlendirilir, tıbbi yardım istenir,</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Kanayan yer üzerine temiz bir bezle bastırılır,</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Kanama durmazsa </a:t>
            </a:r>
            <a:r>
              <a:rPr lang="tr-TR" sz="2200" b="1" u="sng" dirty="0" smtClean="0">
                <a:solidFill>
                  <a:schemeClr val="tx1"/>
                </a:solidFill>
                <a:latin typeface="Comic Sans MS" panose="030F0702030302020204" pitchFamily="66" charset="0"/>
                <a:cs typeface="Arial" pitchFamily="34" charset="0"/>
              </a:rPr>
              <a:t>birinci bez kaldırılmadan </a:t>
            </a:r>
            <a:r>
              <a:rPr lang="tr-TR" sz="2200" dirty="0" smtClean="0">
                <a:solidFill>
                  <a:schemeClr val="tx1"/>
                </a:solidFill>
                <a:latin typeface="Comic Sans MS" panose="030F0702030302020204" pitchFamily="66" charset="0"/>
                <a:cs typeface="Arial" pitchFamily="34" charset="0"/>
              </a:rPr>
              <a:t>ikinci bir bez koyarak basıncı arttırılır,</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Gerekirse bandaj ile sararak basınç uygulanır,</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Kanayan yere en yakın basınç noktasına baskı </a:t>
            </a:r>
          </a:p>
          <a:p>
            <a:pPr algn="just" eaLnBrk="1" fontAlgn="auto" hangingPunct="1">
              <a:lnSpc>
                <a:spcPct val="100000"/>
              </a:lnSpc>
              <a:spcAft>
                <a:spcPts val="0"/>
              </a:spcAft>
              <a:buFont typeface="Arial" charset="0"/>
              <a:buNone/>
              <a:defRPr/>
            </a:pPr>
            <a:r>
              <a:rPr lang="tr-TR" sz="2200" dirty="0" smtClean="0">
                <a:solidFill>
                  <a:schemeClr val="tx1"/>
                </a:solidFill>
                <a:latin typeface="Comic Sans MS" panose="030F0702030302020204" pitchFamily="66" charset="0"/>
                <a:cs typeface="Arial" pitchFamily="34" charset="0"/>
              </a:rPr>
              <a:t>    uygulanır,</a:t>
            </a:r>
          </a:p>
          <a:p>
            <a:pPr algn="just" eaLnBrk="1" fontAlgn="auto" hangingPunct="1">
              <a:lnSpc>
                <a:spcPct val="100000"/>
              </a:lnSpc>
              <a:spcAft>
                <a:spcPts val="0"/>
              </a:spcAft>
              <a:buFont typeface="Wingdings" pitchFamily="2" charset="2"/>
              <a:buChar char="ü"/>
              <a:defRPr/>
            </a:pPr>
            <a:r>
              <a:rPr lang="tr-TR" sz="2200" dirty="0" smtClean="0">
                <a:solidFill>
                  <a:schemeClr val="tx1"/>
                </a:solidFill>
                <a:latin typeface="Comic Sans MS" panose="030F0702030302020204" pitchFamily="66" charset="0"/>
                <a:cs typeface="Arial" pitchFamily="34" charset="0"/>
              </a:rPr>
              <a:t>  Kanayan bölge yukarı kaldırılır,</a:t>
            </a:r>
            <a:endParaRPr lang="tr-TR" altLang="tr-TR" sz="2200" dirty="0" smtClean="0">
              <a:solidFill>
                <a:schemeClr val="tx1"/>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378206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523195" y="905556"/>
            <a:ext cx="8170862" cy="730250"/>
          </a:xfrm>
          <a:ln>
            <a:noFill/>
          </a:ln>
        </p:spPr>
        <p:txBody>
          <a:bodyPr>
            <a:normAutofit/>
          </a:bodyPr>
          <a:lstStyle/>
          <a:p>
            <a:pPr algn="ctr" eaLnBrk="1" hangingPunct="1"/>
            <a:r>
              <a:rPr lang="tr-TR" altLang="tr-TR" sz="3200" b="1" dirty="0" smtClean="0">
                <a:solidFill>
                  <a:schemeClr val="tx1"/>
                </a:solidFill>
                <a:latin typeface="Comic Sans MS" panose="030F0702030302020204" pitchFamily="66" charset="0"/>
                <a:cs typeface="Arial" charset="0"/>
              </a:rPr>
              <a:t>Burun Kanamasında İlk Yardım</a:t>
            </a:r>
          </a:p>
        </p:txBody>
      </p:sp>
      <p:sp>
        <p:nvSpPr>
          <p:cNvPr id="33795" name="2 İçerik Yer Tutucusu"/>
          <p:cNvSpPr>
            <a:spLocks noGrp="1"/>
          </p:cNvSpPr>
          <p:nvPr>
            <p:ph idx="1"/>
          </p:nvPr>
        </p:nvSpPr>
        <p:spPr>
          <a:xfrm>
            <a:off x="465138" y="1919288"/>
            <a:ext cx="8197850" cy="3843337"/>
          </a:xfrm>
          <a:ln>
            <a:noFill/>
          </a:ln>
        </p:spPr>
        <p:txBody>
          <a:bodyPr/>
          <a:lstStyle/>
          <a:p>
            <a:pPr algn="just" eaLnBrk="1" hangingPunct="1">
              <a:lnSpc>
                <a:spcPct val="150000"/>
              </a:lnSpc>
              <a:buFont typeface="Wingdings" pitchFamily="2" charset="2"/>
              <a:buChar char="ü"/>
            </a:pPr>
            <a:r>
              <a:rPr lang="tr-TR" altLang="tr-TR" sz="2200" dirty="0" smtClean="0">
                <a:solidFill>
                  <a:schemeClr val="tx1"/>
                </a:solidFill>
                <a:latin typeface="Comic Sans MS" panose="030F0702030302020204" pitchFamily="66" charset="0"/>
                <a:cs typeface="Arial" charset="0"/>
              </a:rPr>
              <a:t> Hasta / yaralı sakinleştirilir, endişeleri giderilir,</a:t>
            </a:r>
          </a:p>
          <a:p>
            <a:pPr algn="just" eaLnBrk="1" hangingPunct="1">
              <a:lnSpc>
                <a:spcPct val="150000"/>
              </a:lnSpc>
              <a:buFont typeface="Wingdings" pitchFamily="2" charset="2"/>
              <a:buChar char="ü"/>
            </a:pPr>
            <a:r>
              <a:rPr lang="tr-TR" altLang="tr-TR" sz="2200" dirty="0" smtClean="0">
                <a:solidFill>
                  <a:schemeClr val="tx1"/>
                </a:solidFill>
                <a:latin typeface="Comic Sans MS" panose="030F0702030302020204" pitchFamily="66" charset="0"/>
                <a:cs typeface="Arial" charset="0"/>
              </a:rPr>
              <a:t> Oturtulur,</a:t>
            </a:r>
          </a:p>
          <a:p>
            <a:pPr algn="just" eaLnBrk="1" hangingPunct="1">
              <a:lnSpc>
                <a:spcPct val="150000"/>
              </a:lnSpc>
              <a:buFont typeface="Wingdings" pitchFamily="2" charset="2"/>
              <a:buChar char="ü"/>
            </a:pPr>
            <a:r>
              <a:rPr lang="tr-TR" altLang="tr-TR" sz="2200" dirty="0" smtClean="0">
                <a:solidFill>
                  <a:schemeClr val="tx1"/>
                </a:solidFill>
                <a:latin typeface="Comic Sans MS" panose="030F0702030302020204" pitchFamily="66" charset="0"/>
                <a:cs typeface="Arial" charset="0"/>
              </a:rPr>
              <a:t> Başı hafifçe öne eğilir,</a:t>
            </a:r>
          </a:p>
          <a:p>
            <a:pPr algn="just" eaLnBrk="1" hangingPunct="1">
              <a:lnSpc>
                <a:spcPct val="150000"/>
              </a:lnSpc>
              <a:buFont typeface="Wingdings" pitchFamily="2" charset="2"/>
              <a:buChar char="ü"/>
            </a:pPr>
            <a:r>
              <a:rPr lang="tr-TR" altLang="tr-TR" sz="2200" dirty="0" smtClean="0">
                <a:solidFill>
                  <a:schemeClr val="tx1"/>
                </a:solidFill>
                <a:latin typeface="Comic Sans MS" panose="030F0702030302020204" pitchFamily="66" charset="0"/>
                <a:cs typeface="Arial" charset="0"/>
              </a:rPr>
              <a:t> Burun kanatları </a:t>
            </a:r>
            <a:r>
              <a:rPr lang="tr-TR" altLang="tr-TR" sz="2200" b="1" dirty="0" smtClean="0">
                <a:solidFill>
                  <a:schemeClr val="tx1"/>
                </a:solidFill>
                <a:latin typeface="Comic Sans MS" panose="030F0702030302020204" pitchFamily="66" charset="0"/>
                <a:cs typeface="Arial" charset="0"/>
              </a:rPr>
              <a:t>5 dakika süre ile</a:t>
            </a:r>
            <a:r>
              <a:rPr lang="tr-TR" altLang="tr-TR" sz="2200" dirty="0" smtClean="0">
                <a:solidFill>
                  <a:schemeClr val="tx1"/>
                </a:solidFill>
                <a:latin typeface="Comic Sans MS" panose="030F0702030302020204" pitchFamily="66" charset="0"/>
                <a:cs typeface="Arial" charset="0"/>
              </a:rPr>
              <a:t> sıkılır,</a:t>
            </a:r>
          </a:p>
          <a:p>
            <a:pPr algn="just" eaLnBrk="1" hangingPunct="1">
              <a:lnSpc>
                <a:spcPct val="150000"/>
              </a:lnSpc>
              <a:buFont typeface="Wingdings" pitchFamily="2" charset="2"/>
              <a:buChar char="ü"/>
            </a:pPr>
            <a:r>
              <a:rPr lang="tr-TR" altLang="tr-TR" sz="2200" dirty="0" smtClean="0">
                <a:solidFill>
                  <a:schemeClr val="tx1"/>
                </a:solidFill>
                <a:latin typeface="Comic Sans MS" panose="030F0702030302020204" pitchFamily="66" charset="0"/>
                <a:cs typeface="Arial" charset="0"/>
              </a:rPr>
              <a:t> Uzman bir doktora gitmesi sağlanır.</a:t>
            </a:r>
          </a:p>
          <a:p>
            <a:pPr algn="just" eaLnBrk="1" hangingPunct="1">
              <a:lnSpc>
                <a:spcPct val="150000"/>
              </a:lnSpc>
              <a:buFont typeface="Wingdings" pitchFamily="2" charset="2"/>
              <a:buChar char="ü"/>
            </a:pPr>
            <a:endParaRPr lang="tr-TR" altLang="tr-TR" sz="2200" dirty="0" smtClean="0">
              <a:solidFill>
                <a:schemeClr val="tx1"/>
              </a:solidFill>
              <a:latin typeface="Comic Sans MS" panose="030F0702030302020204" pitchFamily="66" charset="0"/>
              <a:cs typeface="Arial" charset="0"/>
            </a:endParaRPr>
          </a:p>
        </p:txBody>
      </p:sp>
      <p:pic>
        <p:nvPicPr>
          <p:cNvPr id="33797" name="Picture 5"/>
          <p:cNvPicPr>
            <a:picLocks noChangeAspect="1" noChangeArrowheads="1"/>
          </p:cNvPicPr>
          <p:nvPr/>
        </p:nvPicPr>
        <p:blipFill>
          <a:blip r:embed="rId3"/>
          <a:srcRect/>
          <a:stretch>
            <a:fillRect/>
          </a:stretch>
        </p:blipFill>
        <p:spPr bwMode="auto">
          <a:xfrm>
            <a:off x="6552974" y="4012067"/>
            <a:ext cx="2445883" cy="1978025"/>
          </a:xfrm>
          <a:prstGeom prst="rect">
            <a:avLst/>
          </a:prstGeom>
          <a:noFill/>
          <a:ln w="9525">
            <a:noFill/>
            <a:miter lim="800000"/>
            <a:headEnd/>
            <a:tailEnd/>
          </a:ln>
        </p:spPr>
      </p:pic>
      <p:sp>
        <p:nvSpPr>
          <p:cNvPr id="6" name="5 Metin kutusu"/>
          <p:cNvSpPr txBox="1"/>
          <p:nvPr/>
        </p:nvSpPr>
        <p:spPr>
          <a:xfrm>
            <a:off x="3143250" y="6534150"/>
            <a:ext cx="3143250" cy="254000"/>
          </a:xfrm>
          <a:prstGeom prst="rect">
            <a:avLst/>
          </a:prstGeom>
          <a:noFill/>
        </p:spPr>
        <p:txBody>
          <a:bodyPr>
            <a:spAutoFit/>
          </a:bodyPr>
          <a:lstStyle/>
          <a:p>
            <a:pPr algn="ctr">
              <a:defRPr/>
            </a:pPr>
            <a:endParaRPr lang="tr-TR" sz="1050" dirty="0"/>
          </a:p>
        </p:txBody>
      </p:sp>
    </p:spTree>
    <p:extLst>
      <p:ext uri="{BB962C8B-B14F-4D97-AF65-F5344CB8AC3E}">
        <p14:creationId xmlns:p14="http://schemas.microsoft.com/office/powerpoint/2010/main" val="116317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561975" y="1021896"/>
            <a:ext cx="8015288" cy="730250"/>
          </a:xfrm>
          <a:ln>
            <a:noFill/>
          </a:ln>
        </p:spPr>
        <p:txBody>
          <a:bodyPr>
            <a:normAutofit fontScale="90000"/>
          </a:bodyPr>
          <a:lstStyle/>
          <a:p>
            <a:pPr algn="ctr" eaLnBrk="1" hangingPunct="1"/>
            <a:r>
              <a:rPr lang="tr-TR" altLang="tr-TR" sz="4400" b="1" smtClean="0">
                <a:solidFill>
                  <a:schemeClr val="tx1"/>
                </a:solidFill>
                <a:latin typeface="Comic Sans MS" panose="030F0702030302020204" pitchFamily="66" charset="0"/>
                <a:cs typeface="Arial" charset="0"/>
              </a:rPr>
              <a:t>Şok Durumunda İlk Yardım</a:t>
            </a:r>
          </a:p>
        </p:txBody>
      </p:sp>
      <p:sp>
        <p:nvSpPr>
          <p:cNvPr id="44035" name="2 İçerik Yer Tutucusu"/>
          <p:cNvSpPr>
            <a:spLocks noGrp="1"/>
          </p:cNvSpPr>
          <p:nvPr>
            <p:ph idx="1"/>
          </p:nvPr>
        </p:nvSpPr>
        <p:spPr>
          <a:xfrm>
            <a:off x="561975" y="2124075"/>
            <a:ext cx="8002588" cy="3336925"/>
          </a:xfrm>
          <a:ln>
            <a:noFill/>
          </a:ln>
        </p:spPr>
        <p:txBody>
          <a:bodyPr rtlCol="0">
            <a:normAutofit/>
          </a:bodyPr>
          <a:lstStyle/>
          <a:p>
            <a:pPr marL="342900" indent="-342900" eaLnBrk="1" fontAlgn="auto" hangingPunct="1">
              <a:spcBef>
                <a:spcPct val="20000"/>
              </a:spcBef>
              <a:spcAft>
                <a:spcPts val="0"/>
              </a:spcAft>
              <a:buFont typeface="Arial" panose="020B0604020202020204" pitchFamily="34" charset="0"/>
              <a:buNone/>
              <a:defRPr/>
            </a:pPr>
            <a:r>
              <a:rPr lang="tr-TR" sz="2200" b="1" dirty="0" smtClean="0">
                <a:solidFill>
                  <a:schemeClr val="tx1"/>
                </a:solidFill>
                <a:latin typeface="Comic Sans MS" panose="030F0702030302020204" pitchFamily="66" charset="0"/>
                <a:cs typeface="Arial" pitchFamily="34" charset="0"/>
              </a:rPr>
              <a:t>  </a:t>
            </a:r>
            <a:r>
              <a:rPr lang="tr-TR" altLang="tr-TR" sz="2200" dirty="0" smtClean="0">
                <a:solidFill>
                  <a:schemeClr val="tx1"/>
                </a:solidFill>
                <a:latin typeface="Comic Sans MS" panose="030F0702030302020204" pitchFamily="66" charset="0"/>
                <a:cs typeface="Arial" pitchFamily="34" charset="0"/>
              </a:rPr>
              <a:t>Hasta / yaralı sırtüstü yatırılır,</a:t>
            </a:r>
          </a:p>
          <a:p>
            <a:pPr marL="342900" indent="-342900" eaLnBrk="1" fontAlgn="auto" hangingPunct="1">
              <a:lnSpc>
                <a:spcPct val="150000"/>
              </a:lnSpc>
              <a:spcBef>
                <a:spcPct val="20000"/>
              </a:spcBef>
              <a:spcAft>
                <a:spcPts val="0"/>
              </a:spcAft>
              <a:buFont typeface="Wingdings" pitchFamily="2" charset="2"/>
              <a:buChar char="ü"/>
              <a:defRPr/>
            </a:pPr>
            <a:r>
              <a:rPr lang="tr-TR" altLang="tr-TR" sz="2200" dirty="0" smtClean="0">
                <a:solidFill>
                  <a:schemeClr val="tx1"/>
                </a:solidFill>
                <a:latin typeface="Comic Sans MS" panose="030F0702030302020204" pitchFamily="66" charset="0"/>
                <a:cs typeface="Arial" pitchFamily="34" charset="0"/>
              </a:rPr>
              <a:t> Kanama ve şok bulguları kontrol edilir,</a:t>
            </a:r>
          </a:p>
          <a:p>
            <a:pPr marL="342900" indent="-342900" eaLnBrk="1" fontAlgn="auto" hangingPunct="1">
              <a:lnSpc>
                <a:spcPct val="150000"/>
              </a:lnSpc>
              <a:spcBef>
                <a:spcPct val="20000"/>
              </a:spcBef>
              <a:spcAft>
                <a:spcPts val="0"/>
              </a:spcAft>
              <a:buFont typeface="Wingdings" pitchFamily="2" charset="2"/>
              <a:buChar char="ü"/>
              <a:defRPr/>
            </a:pPr>
            <a:r>
              <a:rPr lang="tr-TR" altLang="tr-TR" sz="2200" dirty="0" smtClean="0">
                <a:solidFill>
                  <a:schemeClr val="tx1"/>
                </a:solidFill>
                <a:latin typeface="Comic Sans MS" panose="030F0702030302020204" pitchFamily="66" charset="0"/>
                <a:cs typeface="Arial" pitchFamily="34" charset="0"/>
              </a:rPr>
              <a:t> Ayaklar </a:t>
            </a:r>
            <a:r>
              <a:rPr lang="tr-TR" altLang="tr-TR" sz="2200" b="1" u="sng" dirty="0" smtClean="0">
                <a:solidFill>
                  <a:schemeClr val="tx1"/>
                </a:solidFill>
                <a:latin typeface="Comic Sans MS" panose="030F0702030302020204" pitchFamily="66" charset="0"/>
                <a:cs typeface="Arial" pitchFamily="34" charset="0"/>
              </a:rPr>
              <a:t>30 cm</a:t>
            </a:r>
            <a:r>
              <a:rPr lang="tr-TR" altLang="tr-TR" sz="2200" dirty="0" smtClean="0">
                <a:solidFill>
                  <a:schemeClr val="tx1"/>
                </a:solidFill>
                <a:latin typeface="Comic Sans MS" panose="030F0702030302020204" pitchFamily="66" charset="0"/>
                <a:cs typeface="Arial" pitchFamily="34" charset="0"/>
              </a:rPr>
              <a:t> yukarı kaldırılır,</a:t>
            </a:r>
          </a:p>
          <a:p>
            <a:pPr marL="342900" indent="-342900" eaLnBrk="1" fontAlgn="auto" hangingPunct="1">
              <a:lnSpc>
                <a:spcPct val="150000"/>
              </a:lnSpc>
              <a:spcBef>
                <a:spcPct val="20000"/>
              </a:spcBef>
              <a:spcAft>
                <a:spcPts val="0"/>
              </a:spcAft>
              <a:buFont typeface="Wingdings" pitchFamily="2" charset="2"/>
              <a:buChar char="ü"/>
              <a:defRPr/>
            </a:pPr>
            <a:r>
              <a:rPr lang="tr-TR" altLang="tr-TR" sz="2200" dirty="0" smtClean="0">
                <a:solidFill>
                  <a:schemeClr val="tx1"/>
                </a:solidFill>
                <a:latin typeface="Comic Sans MS" panose="030F0702030302020204" pitchFamily="66" charset="0"/>
                <a:cs typeface="Arial" pitchFamily="34" charset="0"/>
              </a:rPr>
              <a:t> Hastanın üzeri örtülür,</a:t>
            </a:r>
          </a:p>
          <a:p>
            <a:pPr marL="342900" indent="-342900" eaLnBrk="1" fontAlgn="auto" hangingPunct="1">
              <a:lnSpc>
                <a:spcPct val="150000"/>
              </a:lnSpc>
              <a:spcBef>
                <a:spcPct val="20000"/>
              </a:spcBef>
              <a:spcAft>
                <a:spcPts val="0"/>
              </a:spcAft>
              <a:buFont typeface="Wingdings" pitchFamily="2" charset="2"/>
              <a:buChar char="ü"/>
              <a:defRPr/>
            </a:pPr>
            <a:r>
              <a:rPr lang="tr-TR" altLang="tr-TR" sz="2200" dirty="0" smtClean="0">
                <a:solidFill>
                  <a:schemeClr val="tx1"/>
                </a:solidFill>
                <a:latin typeface="Comic Sans MS" panose="030F0702030302020204" pitchFamily="66" charset="0"/>
                <a:cs typeface="Arial" pitchFamily="34" charset="0"/>
              </a:rPr>
              <a:t> Tıbbi yardım istenir.</a:t>
            </a:r>
          </a:p>
          <a:p>
            <a:pPr algn="just" eaLnBrk="1" fontAlgn="auto" hangingPunct="1">
              <a:spcAft>
                <a:spcPts val="0"/>
              </a:spcAft>
              <a:buFont typeface="Arial" panose="020B0604020202020204" pitchFamily="34" charset="0"/>
              <a:buChar char="•"/>
              <a:defRPr/>
            </a:pPr>
            <a:endParaRPr lang="tr-TR" altLang="tr-TR" sz="2200" dirty="0" smtClean="0">
              <a:solidFill>
                <a:schemeClr val="tx1"/>
              </a:solidFill>
              <a:latin typeface="Comic Sans MS" panose="030F0702030302020204" pitchFamily="66" charset="0"/>
              <a:cs typeface="Arial" pitchFamily="34" charset="0"/>
            </a:endParaRPr>
          </a:p>
        </p:txBody>
      </p:sp>
      <p:pic>
        <p:nvPicPr>
          <p:cNvPr id="37893" name="Picture 5"/>
          <p:cNvPicPr>
            <a:picLocks noChangeAspect="1" noChangeArrowheads="1"/>
          </p:cNvPicPr>
          <p:nvPr/>
        </p:nvPicPr>
        <p:blipFill>
          <a:blip r:embed="rId3"/>
          <a:srcRect/>
          <a:stretch>
            <a:fillRect/>
          </a:stretch>
        </p:blipFill>
        <p:spPr bwMode="auto">
          <a:xfrm>
            <a:off x="4338638" y="4243161"/>
            <a:ext cx="4657725" cy="1733550"/>
          </a:xfrm>
          <a:prstGeom prst="rect">
            <a:avLst/>
          </a:prstGeom>
          <a:noFill/>
          <a:ln w="9525">
            <a:noFill/>
            <a:miter lim="800000"/>
            <a:headEnd/>
            <a:tailEnd/>
          </a:ln>
        </p:spPr>
      </p:pic>
    </p:spTree>
    <p:extLst>
      <p:ext uri="{BB962C8B-B14F-4D97-AF65-F5344CB8AC3E}">
        <p14:creationId xmlns:p14="http://schemas.microsoft.com/office/powerpoint/2010/main" val="207052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a:xfrm>
            <a:off x="624114" y="735239"/>
            <a:ext cx="8062913" cy="1055688"/>
          </a:xfrm>
          <a:ln>
            <a:noFill/>
          </a:ln>
        </p:spPr>
        <p:txBody>
          <a:bodyPr>
            <a:normAutofit fontScale="90000"/>
          </a:bodyPr>
          <a:lstStyle/>
          <a:p>
            <a:pPr algn="ctr" eaLnBrk="1" hangingPunct="1">
              <a:lnSpc>
                <a:spcPct val="150000"/>
              </a:lnSpc>
            </a:pPr>
            <a:r>
              <a:rPr lang="tr-TR" altLang="tr-TR" sz="3600" b="1" dirty="0" smtClean="0">
                <a:solidFill>
                  <a:schemeClr val="tx1"/>
                </a:solidFill>
                <a:latin typeface="Comic Sans MS" panose="030F0702030302020204" pitchFamily="66" charset="0"/>
                <a:cs typeface="Arial" charset="0"/>
              </a:rPr>
              <a:t>Elektrik Akımının İnsan Vücudu Üzerine Etkisi </a:t>
            </a:r>
          </a:p>
        </p:txBody>
      </p:sp>
      <p:sp>
        <p:nvSpPr>
          <p:cNvPr id="27651" name="İçerik Yer Tutucusu 2"/>
          <p:cNvSpPr>
            <a:spLocks noGrp="1"/>
          </p:cNvSpPr>
          <p:nvPr>
            <p:ph idx="1"/>
          </p:nvPr>
        </p:nvSpPr>
        <p:spPr>
          <a:xfrm>
            <a:off x="377371" y="2232478"/>
            <a:ext cx="4630738" cy="4108450"/>
          </a:xfrm>
          <a:ln>
            <a:noFill/>
          </a:ln>
        </p:spPr>
        <p:txBody>
          <a:bodyPr>
            <a:normAutofit fontScale="92500" lnSpcReduction="10000"/>
          </a:bodyPr>
          <a:lstStyle/>
          <a:p>
            <a:pPr marL="642938" indent="-457200" algn="just" eaLnBrk="1" hangingPunct="1">
              <a:lnSpc>
                <a:spcPct val="150000"/>
              </a:lnSpc>
              <a:buFont typeface="Wingdings" pitchFamily="2" charset="2"/>
              <a:buChar char="ü"/>
            </a:pPr>
            <a:r>
              <a:rPr lang="tr-TR" altLang="tr-TR" sz="2400" dirty="0" smtClean="0">
                <a:solidFill>
                  <a:schemeClr val="tx1"/>
                </a:solidFill>
                <a:latin typeface="Comic Sans MS" panose="030F0702030302020204" pitchFamily="66" charset="0"/>
                <a:cs typeface="Arial" charset="0"/>
              </a:rPr>
              <a:t>Elektrik akımı en az dirençli yolu tercih ederek bir yerden başka bir yere akar,</a:t>
            </a:r>
          </a:p>
          <a:p>
            <a:pPr marL="642938" indent="-457200" algn="just" eaLnBrk="1" hangingPunct="1">
              <a:lnSpc>
                <a:spcPct val="150000"/>
              </a:lnSpc>
              <a:buFont typeface="Wingdings" pitchFamily="2" charset="2"/>
              <a:buChar char="ü"/>
            </a:pPr>
            <a:r>
              <a:rPr lang="tr-TR" altLang="tr-TR" sz="2400" dirty="0" smtClean="0">
                <a:solidFill>
                  <a:schemeClr val="tx1"/>
                </a:solidFill>
                <a:latin typeface="Comic Sans MS" panose="030F0702030302020204" pitchFamily="66" charset="0"/>
                <a:cs typeface="Arial" charset="0"/>
              </a:rPr>
              <a:t>Eğer insan vücudu bu yolu sağlarsa, bir elektrik şokuna maruz kalınabilir, </a:t>
            </a:r>
          </a:p>
          <a:p>
            <a:pPr marL="642938" indent="-457200" algn="just" eaLnBrk="1" hangingPunct="1">
              <a:lnSpc>
                <a:spcPct val="150000"/>
              </a:lnSpc>
              <a:buFont typeface="Wingdings" pitchFamily="2" charset="2"/>
              <a:buChar char="ü"/>
            </a:pPr>
            <a:r>
              <a:rPr lang="tr-TR" altLang="tr-TR" sz="2400" dirty="0" smtClean="0">
                <a:solidFill>
                  <a:schemeClr val="tx1"/>
                </a:solidFill>
                <a:latin typeface="Comic Sans MS" panose="030F0702030302020204" pitchFamily="66" charset="0"/>
                <a:cs typeface="Arial" charset="0"/>
              </a:rPr>
              <a:t>Nemlilik ise etkiyi artırıcı bir rol oynar.</a:t>
            </a:r>
            <a:endParaRPr lang="tr-TR" altLang="tr-TR" sz="2400" dirty="0" smtClean="0">
              <a:solidFill>
                <a:schemeClr val="tx1"/>
              </a:solidFill>
              <a:latin typeface="Comic Sans MS" panose="030F0702030302020204" pitchFamily="66" charset="0"/>
            </a:endParaRPr>
          </a:p>
        </p:txBody>
      </p:sp>
      <p:sp>
        <p:nvSpPr>
          <p:cNvPr id="27653" name="Slayt Numarası Yer Tutucusu 5"/>
          <p:cNvSpPr>
            <a:spLocks noGrp="1"/>
          </p:cNvSpPr>
          <p:nvPr>
            <p:ph type="sldNum" sz="quarter" idx="12"/>
          </p:nvPr>
        </p:nvSpPr>
        <p:spPr bwMode="auto">
          <a:noFill/>
          <a:ln>
            <a:miter lim="800000"/>
            <a:headEnd/>
            <a:tailEnd/>
          </a:ln>
        </p:spPr>
        <p:txBody>
          <a:bodyPr/>
          <a:lstStyle/>
          <a:p>
            <a:fld id="{2F1062DA-42C4-4448-9571-95FACFA654B8}" type="slidenum">
              <a:rPr lang="tr-TR" altLang="tr-TR"/>
              <a:pPr/>
              <a:t>35</a:t>
            </a:fld>
            <a:endParaRPr lang="tr-TR" altLang="tr-TR"/>
          </a:p>
        </p:txBody>
      </p:sp>
      <p:pic>
        <p:nvPicPr>
          <p:cNvPr id="27652" name="Picture 4" descr="imagesCAWVST5U"/>
          <p:cNvPicPr>
            <a:picLocks noChangeAspect="1" noChangeArrowheads="1"/>
          </p:cNvPicPr>
          <p:nvPr/>
        </p:nvPicPr>
        <p:blipFill>
          <a:blip r:embed="rId3"/>
          <a:srcRect/>
          <a:stretch>
            <a:fillRect/>
          </a:stretch>
        </p:blipFill>
        <p:spPr bwMode="auto">
          <a:xfrm>
            <a:off x="5600889" y="2211389"/>
            <a:ext cx="3055749" cy="3666898"/>
          </a:xfrm>
          <a:prstGeom prst="rect">
            <a:avLst/>
          </a:prstGeom>
          <a:noFill/>
          <a:ln w="15875">
            <a:solidFill>
              <a:schemeClr val="tx1"/>
            </a:solidFill>
            <a:miter lim="800000"/>
            <a:headEnd/>
            <a:tailEnd/>
          </a:ln>
        </p:spPr>
      </p:pic>
    </p:spTree>
    <p:extLst>
      <p:ext uri="{BB962C8B-B14F-4D97-AF65-F5344CB8AC3E}">
        <p14:creationId xmlns:p14="http://schemas.microsoft.com/office/powerpoint/2010/main" val="382686444"/>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Slayt Numarası Yer Tutucusu 3"/>
          <p:cNvSpPr>
            <a:spLocks noGrp="1"/>
          </p:cNvSpPr>
          <p:nvPr>
            <p:ph type="sldNum" sz="quarter" idx="12"/>
          </p:nvPr>
        </p:nvSpPr>
        <p:spPr bwMode="auto">
          <a:noFill/>
          <a:ln>
            <a:miter lim="800000"/>
            <a:headEnd/>
            <a:tailEnd/>
          </a:ln>
        </p:spPr>
        <p:txBody>
          <a:bodyPr/>
          <a:lstStyle/>
          <a:p>
            <a:fld id="{C7DC9023-BB6D-4685-8F2F-47FDFCA1E6FF}" type="slidenum">
              <a:rPr lang="tr-TR" altLang="tr-TR"/>
              <a:pPr/>
              <a:t>36</a:t>
            </a:fld>
            <a:endParaRPr lang="tr-TR" altLang="tr-TR"/>
          </a:p>
        </p:txBody>
      </p:sp>
      <p:sp>
        <p:nvSpPr>
          <p:cNvPr id="45058" name="Rectangle 2"/>
          <p:cNvSpPr>
            <a:spLocks noGrp="1" noChangeArrowheads="1"/>
          </p:cNvSpPr>
          <p:nvPr>
            <p:ph type="title" idx="4294967295"/>
          </p:nvPr>
        </p:nvSpPr>
        <p:spPr>
          <a:xfrm>
            <a:off x="706892" y="793070"/>
            <a:ext cx="7958137" cy="758825"/>
          </a:xfrm>
          <a:ln>
            <a:noFill/>
          </a:ln>
        </p:spPr>
        <p:txBody>
          <a:bodyPr>
            <a:normAutofit fontScale="90000"/>
          </a:bodyPr>
          <a:lstStyle/>
          <a:p>
            <a:pPr algn="just" eaLnBrk="1" hangingPunct="1">
              <a:lnSpc>
                <a:spcPct val="150000"/>
              </a:lnSpc>
            </a:pPr>
            <a:r>
              <a:rPr lang="tr-TR" altLang="tr-TR" sz="3600" b="1" dirty="0" smtClean="0">
                <a:solidFill>
                  <a:schemeClr val="tx1"/>
                </a:solidFill>
                <a:latin typeface="Comic Sans MS" panose="030F0702030302020204" pitchFamily="66" charset="0"/>
              </a:rPr>
              <a:t>Elektrik Çarpmaları </a:t>
            </a:r>
          </a:p>
        </p:txBody>
      </p:sp>
      <p:sp>
        <p:nvSpPr>
          <p:cNvPr id="45059" name="Rectangle 4"/>
          <p:cNvSpPr>
            <a:spLocks noChangeArrowheads="1"/>
          </p:cNvSpPr>
          <p:nvPr/>
        </p:nvSpPr>
        <p:spPr bwMode="auto">
          <a:xfrm>
            <a:off x="1143000" y="1700213"/>
            <a:ext cx="6858000" cy="366712"/>
          </a:xfrm>
          <a:prstGeom prst="rect">
            <a:avLst/>
          </a:prstGeom>
          <a:noFill/>
          <a:ln w="9525">
            <a:noFill/>
            <a:miter lim="800000"/>
            <a:headEnd/>
            <a:tailEnd/>
          </a:ln>
        </p:spPr>
        <p:txBody>
          <a:bodyPr anchor="ctr">
            <a:spAutoFit/>
          </a:bodyPr>
          <a:lstStyle/>
          <a:p>
            <a:pPr eaLnBrk="1" hangingPunct="1"/>
            <a:endParaRPr lang="tr-TR" altLang="tr-TR">
              <a:solidFill>
                <a:srgbClr val="000000"/>
              </a:solidFill>
            </a:endParaRPr>
          </a:p>
        </p:txBody>
      </p:sp>
      <p:sp>
        <p:nvSpPr>
          <p:cNvPr id="45060" name="Rectangle 5"/>
          <p:cNvSpPr>
            <a:spLocks noChangeArrowheads="1"/>
          </p:cNvSpPr>
          <p:nvPr/>
        </p:nvSpPr>
        <p:spPr bwMode="auto">
          <a:xfrm>
            <a:off x="1143000" y="2208213"/>
            <a:ext cx="6350" cy="7937"/>
          </a:xfrm>
          <a:prstGeom prst="rect">
            <a:avLst/>
          </a:prstGeom>
          <a:solidFill>
            <a:schemeClr val="accent1"/>
          </a:solidFill>
          <a:ln w="9525">
            <a:solidFill>
              <a:schemeClr val="tx1"/>
            </a:solidFill>
            <a:miter lim="800000"/>
            <a:headEnd/>
            <a:tailEnd/>
          </a:ln>
        </p:spPr>
        <p:txBody>
          <a:bodyPr/>
          <a:lstStyle/>
          <a:p>
            <a:endParaRPr lang="tr-TR" altLang="tr-TR">
              <a:solidFill>
                <a:srgbClr val="000000"/>
              </a:solidFill>
            </a:endParaRPr>
          </a:p>
        </p:txBody>
      </p:sp>
      <p:pic>
        <p:nvPicPr>
          <p:cNvPr id="444422" name="Picture 6" descr="elektirikcarpmasindailk">
            <a:hlinkClick r:id="rId3"/>
          </p:cNvPr>
          <p:cNvPicPr>
            <a:picLocks noChangeAspect="1" noChangeArrowheads="1"/>
          </p:cNvPicPr>
          <p:nvPr/>
        </p:nvPicPr>
        <p:blipFill>
          <a:blip r:embed="rId4"/>
          <a:srcRect/>
          <a:stretch>
            <a:fillRect/>
          </a:stretch>
        </p:blipFill>
        <p:spPr bwMode="auto">
          <a:xfrm>
            <a:off x="551316" y="1653268"/>
            <a:ext cx="7974012" cy="4267200"/>
          </a:xfrm>
          <a:prstGeom prst="rect">
            <a:avLst/>
          </a:prstGeom>
          <a:ln w="9525">
            <a:noFill/>
            <a:miter lim="800000"/>
            <a:headEnd/>
            <a:tailEnd/>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0461900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a:xfrm>
            <a:off x="566284" y="671060"/>
            <a:ext cx="8061325" cy="1047750"/>
          </a:xfrm>
          <a:ln>
            <a:noFill/>
          </a:ln>
        </p:spPr>
        <p:txBody>
          <a:bodyPr/>
          <a:lstStyle/>
          <a:p>
            <a:pPr algn="ctr" eaLnBrk="1" hangingPunct="1">
              <a:lnSpc>
                <a:spcPct val="150000"/>
              </a:lnSpc>
            </a:pPr>
            <a:r>
              <a:rPr lang="tr-TR" altLang="tr-TR" sz="3600" b="1" dirty="0" smtClean="0">
                <a:solidFill>
                  <a:schemeClr val="tx1"/>
                </a:solidFill>
                <a:latin typeface="Comic Sans MS" panose="030F0702030302020204" pitchFamily="66" charset="0"/>
              </a:rPr>
              <a:t>Elektrik Çarpmaları </a:t>
            </a:r>
            <a:endParaRPr lang="tr-TR" altLang="tr-TR" sz="3600" dirty="0" smtClean="0">
              <a:solidFill>
                <a:schemeClr val="tx1"/>
              </a:solidFill>
              <a:latin typeface="Comic Sans MS" panose="030F0702030302020204" pitchFamily="66" charset="0"/>
            </a:endParaRPr>
          </a:p>
        </p:txBody>
      </p:sp>
      <p:sp>
        <p:nvSpPr>
          <p:cNvPr id="47107" name="İçerik Yer Tutucusu 2"/>
          <p:cNvSpPr>
            <a:spLocks noGrp="1"/>
          </p:cNvSpPr>
          <p:nvPr>
            <p:ph idx="1"/>
          </p:nvPr>
        </p:nvSpPr>
        <p:spPr>
          <a:xfrm>
            <a:off x="609600" y="2292350"/>
            <a:ext cx="8062913" cy="3833813"/>
          </a:xfrm>
          <a:ln>
            <a:noFill/>
          </a:ln>
        </p:spPr>
        <p:txBody>
          <a:bodyPr>
            <a:normAutofit fontScale="92500"/>
          </a:bodyPr>
          <a:lstStyle/>
          <a:p>
            <a:pPr algn="just" eaLnBrk="1" hangingPunct="1">
              <a:lnSpc>
                <a:spcPct val="150000"/>
              </a:lnSpc>
              <a:buClr>
                <a:schemeClr val="tx1"/>
              </a:buClr>
              <a:buFont typeface="Wingdings" pitchFamily="2" charset="2"/>
              <a:buChar char="ü"/>
            </a:pPr>
            <a:r>
              <a:rPr lang="tr-TR" altLang="tr-TR" sz="2800" dirty="0" smtClean="0">
                <a:solidFill>
                  <a:schemeClr val="tx1"/>
                </a:solidFill>
                <a:latin typeface="Comic Sans MS" panose="030F0702030302020204" pitchFamily="66" charset="0"/>
              </a:rPr>
              <a:t>Elektrik çarpan kişiye, kalın tabanlı </a:t>
            </a:r>
            <a:r>
              <a:rPr lang="tr-TR" altLang="tr-TR" sz="2800" b="1" dirty="0" smtClean="0">
                <a:solidFill>
                  <a:schemeClr val="tx1"/>
                </a:solidFill>
                <a:latin typeface="Comic Sans MS" panose="030F0702030302020204" pitchFamily="66" charset="0"/>
              </a:rPr>
              <a:t>lastik</a:t>
            </a:r>
            <a:r>
              <a:rPr lang="tr-TR" altLang="tr-TR" sz="2800" dirty="0" smtClean="0">
                <a:solidFill>
                  <a:schemeClr val="tx1"/>
                </a:solidFill>
                <a:latin typeface="Comic Sans MS" panose="030F0702030302020204" pitchFamily="66" charset="0"/>
              </a:rPr>
              <a:t> </a:t>
            </a:r>
            <a:r>
              <a:rPr lang="tr-TR" altLang="tr-TR" sz="2800" b="1" dirty="0" smtClean="0">
                <a:solidFill>
                  <a:schemeClr val="tx1"/>
                </a:solidFill>
                <a:latin typeface="Comic Sans MS" panose="030F0702030302020204" pitchFamily="66" charset="0"/>
              </a:rPr>
              <a:t>ayakkabınız</a:t>
            </a:r>
            <a:r>
              <a:rPr lang="tr-TR" altLang="tr-TR" sz="2800" dirty="0" smtClean="0">
                <a:solidFill>
                  <a:schemeClr val="tx1"/>
                </a:solidFill>
                <a:latin typeface="Comic Sans MS" panose="030F0702030302020204" pitchFamily="66" charset="0"/>
              </a:rPr>
              <a:t> yoksa </a:t>
            </a:r>
            <a:r>
              <a:rPr lang="tr-TR" altLang="tr-TR" sz="2800" b="1" dirty="0" smtClean="0">
                <a:solidFill>
                  <a:schemeClr val="tx1"/>
                </a:solidFill>
                <a:latin typeface="Comic Sans MS" panose="030F0702030302020204" pitchFamily="66" charset="0"/>
              </a:rPr>
              <a:t>dokunmayın!</a:t>
            </a:r>
          </a:p>
          <a:p>
            <a:pPr algn="just" eaLnBrk="1" hangingPunct="1">
              <a:lnSpc>
                <a:spcPct val="150000"/>
              </a:lnSpc>
              <a:buClr>
                <a:schemeClr val="tx1"/>
              </a:buClr>
              <a:buFont typeface="Wingdings" pitchFamily="2" charset="2"/>
              <a:buChar char="ü"/>
            </a:pPr>
            <a:r>
              <a:rPr lang="tr-TR" altLang="tr-TR" sz="2800" dirty="0" smtClean="0">
                <a:solidFill>
                  <a:schemeClr val="tx1"/>
                </a:solidFill>
                <a:latin typeface="Comic Sans MS" panose="030F0702030302020204" pitchFamily="66" charset="0"/>
              </a:rPr>
              <a:t>Elektrik çarpan kişinin yakınındaki kablo gibi iletkenleri, </a:t>
            </a:r>
            <a:r>
              <a:rPr lang="tr-TR" altLang="tr-TR" sz="2800" b="1" dirty="0" smtClean="0">
                <a:solidFill>
                  <a:schemeClr val="tx1"/>
                </a:solidFill>
                <a:latin typeface="Comic Sans MS" panose="030F0702030302020204" pitchFamily="66" charset="0"/>
              </a:rPr>
              <a:t>yalıtkan bir çubukla uzaklaştırın!</a:t>
            </a:r>
          </a:p>
          <a:p>
            <a:pPr algn="just" eaLnBrk="1" hangingPunct="1">
              <a:lnSpc>
                <a:spcPct val="150000"/>
              </a:lnSpc>
              <a:buClr>
                <a:schemeClr val="tx1"/>
              </a:buClr>
              <a:buFont typeface="Wingdings" pitchFamily="2" charset="2"/>
              <a:buChar char="ü"/>
            </a:pPr>
            <a:r>
              <a:rPr lang="tr-TR" altLang="tr-TR" sz="2800" dirty="0" smtClean="0">
                <a:solidFill>
                  <a:schemeClr val="tx1"/>
                </a:solidFill>
                <a:latin typeface="Comic Sans MS" panose="030F0702030302020204" pitchFamily="66" charset="0"/>
              </a:rPr>
              <a:t>Ortam </a:t>
            </a:r>
            <a:r>
              <a:rPr lang="tr-TR" altLang="tr-TR" sz="2800" b="1" dirty="0" smtClean="0">
                <a:solidFill>
                  <a:schemeClr val="tx1"/>
                </a:solidFill>
                <a:latin typeface="Comic Sans MS" panose="030F0702030302020204" pitchFamily="66" charset="0"/>
              </a:rPr>
              <a:t>nemli veya ıslak </a:t>
            </a:r>
            <a:r>
              <a:rPr lang="tr-TR" altLang="tr-TR" sz="2800" dirty="0" smtClean="0">
                <a:solidFill>
                  <a:schemeClr val="tx1"/>
                </a:solidFill>
                <a:latin typeface="Comic Sans MS" panose="030F0702030302020204" pitchFamily="66" charset="0"/>
              </a:rPr>
              <a:t>ise elektrik çarpmasına maruz kalan kişiye </a:t>
            </a:r>
            <a:r>
              <a:rPr lang="tr-TR" altLang="tr-TR" sz="2800" b="1" dirty="0" smtClean="0">
                <a:solidFill>
                  <a:schemeClr val="tx1"/>
                </a:solidFill>
                <a:latin typeface="Comic Sans MS" panose="030F0702030302020204" pitchFamily="66" charset="0"/>
              </a:rPr>
              <a:t>kesinlikle dokunmayın</a:t>
            </a:r>
            <a:r>
              <a:rPr lang="tr-TR" altLang="tr-TR" sz="2800" dirty="0" smtClean="0">
                <a:solidFill>
                  <a:schemeClr val="tx1"/>
                </a:solidFill>
                <a:latin typeface="Comic Sans MS" panose="030F0702030302020204" pitchFamily="66" charset="0"/>
              </a:rPr>
              <a:t>!</a:t>
            </a:r>
          </a:p>
        </p:txBody>
      </p:sp>
      <p:sp>
        <p:nvSpPr>
          <p:cNvPr id="47108" name="Slayt Numarası Yer Tutucusu 5"/>
          <p:cNvSpPr>
            <a:spLocks noGrp="1"/>
          </p:cNvSpPr>
          <p:nvPr>
            <p:ph type="sldNum" sz="quarter" idx="12"/>
          </p:nvPr>
        </p:nvSpPr>
        <p:spPr bwMode="auto">
          <a:noFill/>
          <a:ln>
            <a:miter lim="800000"/>
            <a:headEnd/>
            <a:tailEnd/>
          </a:ln>
        </p:spPr>
        <p:txBody>
          <a:bodyPr/>
          <a:lstStyle/>
          <a:p>
            <a:fld id="{3534B638-AA9C-4AE6-B532-76A1B6CD5376}" type="slidenum">
              <a:rPr lang="tr-TR" altLang="tr-TR"/>
              <a:pPr/>
              <a:t>37</a:t>
            </a:fld>
            <a:endParaRPr lang="tr-TR" altLang="tr-TR"/>
          </a:p>
        </p:txBody>
      </p:sp>
    </p:spTree>
    <p:extLst>
      <p:ext uri="{BB962C8B-B14F-4D97-AF65-F5344CB8AC3E}">
        <p14:creationId xmlns:p14="http://schemas.microsoft.com/office/powerpoint/2010/main" val="4160920232"/>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5313" y="332657"/>
            <a:ext cx="8047037" cy="1368152"/>
          </a:xfrm>
          <a:ln>
            <a:noFill/>
          </a:ln>
        </p:spPr>
        <p:txBody>
          <a:bodyPr rtlCol="0">
            <a:normAutofit fontScale="90000"/>
          </a:bodyPr>
          <a:lstStyle/>
          <a:p>
            <a:pPr algn="just" eaLnBrk="1" fontAlgn="auto" hangingPunct="1">
              <a:lnSpc>
                <a:spcPct val="150000"/>
              </a:lnSpc>
              <a:spcAft>
                <a:spcPts val="0"/>
              </a:spcAft>
              <a:defRPr/>
            </a:pPr>
            <a:r>
              <a:rPr lang="tr-TR" altLang="tr-TR" b="1" dirty="0" smtClean="0">
                <a:solidFill>
                  <a:schemeClr val="tx1"/>
                </a:solidFill>
                <a:latin typeface="Comic Sans MS" panose="030F0702030302020204" pitchFamily="66" charset="0"/>
                <a:cs typeface="Arial" panose="020B0604020202020204" pitchFamily="34" charset="0"/>
              </a:rPr>
              <a:t/>
            </a:r>
            <a:br>
              <a:rPr lang="tr-TR" altLang="tr-TR" b="1" dirty="0" smtClean="0">
                <a:solidFill>
                  <a:schemeClr val="tx1"/>
                </a:solidFill>
                <a:latin typeface="Comic Sans MS" panose="030F0702030302020204" pitchFamily="66" charset="0"/>
                <a:cs typeface="Arial" panose="020B0604020202020204" pitchFamily="34" charset="0"/>
              </a:rPr>
            </a:br>
            <a:r>
              <a:rPr lang="tr-TR" altLang="tr-TR" sz="4000" b="1" dirty="0" smtClean="0">
                <a:solidFill>
                  <a:schemeClr val="tx1"/>
                </a:solidFill>
                <a:latin typeface="Comic Sans MS" panose="030F0702030302020204" pitchFamily="66" charset="0"/>
                <a:cs typeface="Arial" panose="020B0604020202020204" pitchFamily="34" charset="0"/>
              </a:rPr>
              <a:t>Elektrik Kazalarının Nedenleri</a:t>
            </a:r>
            <a:r>
              <a:rPr lang="tr-TR" altLang="tr-TR" b="1" dirty="0">
                <a:solidFill>
                  <a:schemeClr val="tx1"/>
                </a:solidFill>
                <a:latin typeface="Comic Sans MS" panose="030F0702030302020204" pitchFamily="66" charset="0"/>
                <a:cs typeface="Arial" panose="020B0604020202020204" pitchFamily="34" charset="0"/>
              </a:rPr>
              <a:t/>
            </a:r>
            <a:br>
              <a:rPr lang="tr-TR" altLang="tr-TR" b="1" dirty="0">
                <a:solidFill>
                  <a:schemeClr val="tx1"/>
                </a:solidFill>
                <a:latin typeface="Comic Sans MS" panose="030F0702030302020204" pitchFamily="66" charset="0"/>
                <a:cs typeface="Arial" panose="020B0604020202020204" pitchFamily="34" charset="0"/>
              </a:rPr>
            </a:br>
            <a:endParaRPr lang="tr-TR" dirty="0">
              <a:solidFill>
                <a:schemeClr val="tx1"/>
              </a:solidFill>
              <a:latin typeface="Comic Sans MS" panose="030F0702030302020204" pitchFamily="66" charset="0"/>
            </a:endParaRPr>
          </a:p>
        </p:txBody>
      </p:sp>
      <p:sp>
        <p:nvSpPr>
          <p:cNvPr id="3" name="İçerik Yer Tutucusu 2"/>
          <p:cNvSpPr>
            <a:spLocks noGrp="1"/>
          </p:cNvSpPr>
          <p:nvPr>
            <p:ph idx="1"/>
          </p:nvPr>
        </p:nvSpPr>
        <p:spPr>
          <a:xfrm>
            <a:off x="638628" y="1964191"/>
            <a:ext cx="8018463" cy="4141787"/>
          </a:xfrm>
          <a:ln>
            <a:noFill/>
          </a:ln>
        </p:spPr>
        <p:txBody>
          <a:bodyPr rtlCol="0">
            <a:normAutofit fontScale="92500" lnSpcReduction="20000"/>
          </a:bodyPr>
          <a:lstStyle/>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Koku </a:t>
            </a:r>
            <a:r>
              <a:rPr lang="tr-TR" sz="2400" dirty="0">
                <a:solidFill>
                  <a:schemeClr val="tx1"/>
                </a:solidFill>
                <a:latin typeface="Comic Sans MS" panose="030F0702030302020204" pitchFamily="66" charset="0"/>
                <a:cs typeface="Arial" panose="020B0604020202020204" pitchFamily="34" charset="0"/>
              </a:rPr>
              <a:t>yayan, kıvılcım yapan veya elektrik şoku veren aletler</a:t>
            </a:r>
            <a:r>
              <a:rPr lang="tr-TR" sz="2400" dirty="0" smtClean="0">
                <a:solidFill>
                  <a:schemeClr val="tx1"/>
                </a:solidFill>
                <a:latin typeface="Comic Sans MS" panose="030F0702030302020204" pitchFamily="66" charset="0"/>
                <a:cs typeface="Arial" panose="020B0604020202020204" pitchFamily="34" charset="0"/>
              </a:rPr>
              <a:t>,</a:t>
            </a:r>
            <a:endParaRPr lang="tr-TR" sz="2400" dirty="0">
              <a:solidFill>
                <a:schemeClr val="tx1"/>
              </a:solidFill>
              <a:latin typeface="Comic Sans MS" panose="030F0702030302020204" pitchFamily="66" charset="0"/>
              <a:cs typeface="Arial" panose="020B0604020202020204" pitchFamily="34" charset="0"/>
            </a:endParaRPr>
          </a:p>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Suyun </a:t>
            </a:r>
            <a:r>
              <a:rPr lang="tr-TR" sz="2400" dirty="0">
                <a:solidFill>
                  <a:schemeClr val="tx1"/>
                </a:solidFill>
                <a:latin typeface="Comic Sans MS" panose="030F0702030302020204" pitchFamily="66" charset="0"/>
                <a:cs typeface="Arial" panose="020B0604020202020204" pitchFamily="34" charset="0"/>
              </a:rPr>
              <a:t>ve ısıtıcıların yanına konulan kablolar,</a:t>
            </a:r>
          </a:p>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Yanıcı </a:t>
            </a:r>
            <a:r>
              <a:rPr lang="tr-TR" sz="2400" dirty="0">
                <a:solidFill>
                  <a:schemeClr val="tx1"/>
                </a:solidFill>
                <a:latin typeface="Comic Sans MS" panose="030F0702030302020204" pitchFamily="66" charset="0"/>
                <a:cs typeface="Arial" panose="020B0604020202020204" pitchFamily="34" charset="0"/>
              </a:rPr>
              <a:t>ve patlayıcı malzemelerin yakınında kullanılan ve bu amaca uygun olmayan elektrik kabloları,</a:t>
            </a:r>
          </a:p>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Elektrikli </a:t>
            </a:r>
            <a:r>
              <a:rPr lang="tr-TR" sz="2400" dirty="0">
                <a:solidFill>
                  <a:schemeClr val="tx1"/>
                </a:solidFill>
                <a:latin typeface="Comic Sans MS" panose="030F0702030302020204" pitchFamily="66" charset="0"/>
                <a:cs typeface="Arial" panose="020B0604020202020204" pitchFamily="34" charset="0"/>
              </a:rPr>
              <a:t>aletlerle çalışırken metal takıların kullanılması,</a:t>
            </a:r>
          </a:p>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Gevşek elektrik </a:t>
            </a:r>
            <a:r>
              <a:rPr lang="tr-TR" sz="2400" dirty="0">
                <a:solidFill>
                  <a:schemeClr val="tx1"/>
                </a:solidFill>
                <a:latin typeface="Comic Sans MS" panose="030F0702030302020204" pitchFamily="66" charset="0"/>
                <a:cs typeface="Arial" panose="020B0604020202020204" pitchFamily="34" charset="0"/>
              </a:rPr>
              <a:t>bağlantıları,</a:t>
            </a:r>
          </a:p>
          <a:p>
            <a:pPr marL="3175" indent="-3175" algn="just" eaLnBrk="1" fontAlgn="auto" hangingPunct="1">
              <a:lnSpc>
                <a:spcPct val="150000"/>
              </a:lnSpc>
              <a:spcAft>
                <a:spcPts val="0"/>
              </a:spcAft>
              <a:buFont typeface="Wingdings" panose="05000000000000000000" pitchFamily="2" charset="2"/>
              <a:buChar char="ü"/>
              <a:defRPr/>
            </a:pPr>
            <a:r>
              <a:rPr lang="tr-TR" sz="2400" dirty="0" smtClean="0">
                <a:solidFill>
                  <a:schemeClr val="tx1"/>
                </a:solidFill>
                <a:latin typeface="Comic Sans MS" panose="030F0702030302020204" pitchFamily="66" charset="0"/>
                <a:cs typeface="Arial" panose="020B0604020202020204" pitchFamily="34" charset="0"/>
              </a:rPr>
              <a:t> Zeminde</a:t>
            </a:r>
            <a:r>
              <a:rPr lang="en-US" sz="2400" dirty="0" smtClean="0">
                <a:solidFill>
                  <a:schemeClr val="tx1"/>
                </a:solidFill>
                <a:latin typeface="Comic Sans MS" panose="030F0702030302020204" pitchFamily="66" charset="0"/>
                <a:cs typeface="Arial" panose="020B0604020202020204" pitchFamily="34" charset="0"/>
              </a:rPr>
              <a:t> </a:t>
            </a:r>
            <a:r>
              <a:rPr lang="tr-TR" sz="2400" dirty="0">
                <a:solidFill>
                  <a:schemeClr val="tx1"/>
                </a:solidFill>
                <a:latin typeface="Comic Sans MS" panose="030F0702030302020204" pitchFamily="66" charset="0"/>
                <a:cs typeface="Arial" panose="020B0604020202020204" pitchFamily="34" charset="0"/>
              </a:rPr>
              <a:t>veya toprakta bulunan kablolar.</a:t>
            </a:r>
          </a:p>
          <a:p>
            <a:pPr marL="815975" indent="-457200" algn="just" eaLnBrk="1" fontAlgn="auto" hangingPunct="1">
              <a:lnSpc>
                <a:spcPct val="150000"/>
              </a:lnSpc>
              <a:spcAft>
                <a:spcPts val="0"/>
              </a:spcAft>
              <a:buFont typeface="Wingdings" panose="05000000000000000000" pitchFamily="2" charset="2"/>
              <a:buChar char="ü"/>
              <a:tabLst>
                <a:tab pos="717550" algn="l"/>
              </a:tabLst>
              <a:defRPr/>
            </a:pPr>
            <a:endParaRPr lang="tr-TR" sz="2400" dirty="0">
              <a:solidFill>
                <a:schemeClr val="tx1"/>
              </a:solidFill>
              <a:latin typeface="Comic Sans MS" panose="030F0702030302020204" pitchFamily="66" charset="0"/>
              <a:cs typeface="Arial" panose="020B0604020202020204" pitchFamily="34" charset="0"/>
            </a:endParaRPr>
          </a:p>
          <a:p>
            <a:pPr algn="just" eaLnBrk="1" fontAlgn="auto" hangingPunct="1">
              <a:lnSpc>
                <a:spcPct val="150000"/>
              </a:lnSpc>
              <a:spcAft>
                <a:spcPts val="0"/>
              </a:spcAft>
              <a:buFont typeface="Arial" panose="020B0604020202020204" pitchFamily="34" charset="0"/>
              <a:buChar char="•"/>
              <a:defRPr/>
            </a:pPr>
            <a:endParaRPr lang="tr-TR" sz="2400" dirty="0">
              <a:solidFill>
                <a:schemeClr val="tx1"/>
              </a:solidFill>
              <a:latin typeface="Comic Sans MS" panose="030F0702030302020204" pitchFamily="66" charset="0"/>
            </a:endParaRPr>
          </a:p>
        </p:txBody>
      </p:sp>
      <p:sp>
        <p:nvSpPr>
          <p:cNvPr id="50180" name="Slayt Numarası Yer Tutucusu 5"/>
          <p:cNvSpPr>
            <a:spLocks noGrp="1"/>
          </p:cNvSpPr>
          <p:nvPr>
            <p:ph type="sldNum" sz="quarter" idx="12"/>
          </p:nvPr>
        </p:nvSpPr>
        <p:spPr bwMode="auto">
          <a:noFill/>
          <a:ln>
            <a:miter lim="800000"/>
            <a:headEnd/>
            <a:tailEnd/>
          </a:ln>
        </p:spPr>
        <p:txBody>
          <a:bodyPr/>
          <a:lstStyle/>
          <a:p>
            <a:fld id="{72DAF492-9AF8-4142-944D-7E6B9703E2DB}" type="slidenum">
              <a:rPr lang="tr-TR" altLang="tr-TR"/>
              <a:pPr/>
              <a:t>38</a:t>
            </a:fld>
            <a:endParaRPr lang="tr-TR" altLang="tr-TR"/>
          </a:p>
        </p:txBody>
      </p:sp>
    </p:spTree>
    <p:extLst>
      <p:ext uri="{BB962C8B-B14F-4D97-AF65-F5344CB8AC3E}">
        <p14:creationId xmlns:p14="http://schemas.microsoft.com/office/powerpoint/2010/main" val="3761342835"/>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p:cNvSpPr>
            <a:spLocks noGrp="1"/>
          </p:cNvSpPr>
          <p:nvPr>
            <p:ph type="title"/>
          </p:nvPr>
        </p:nvSpPr>
        <p:spPr>
          <a:xfrm>
            <a:off x="595086" y="740002"/>
            <a:ext cx="8016875" cy="909637"/>
          </a:xfrm>
          <a:noFill/>
          <a:ln>
            <a:noFill/>
          </a:ln>
        </p:spPr>
        <p:txBody>
          <a:bodyPr>
            <a:normAutofit fontScale="90000"/>
          </a:bodyPr>
          <a:lstStyle/>
          <a:p>
            <a:pPr algn="just" eaLnBrk="1" hangingPunct="1">
              <a:lnSpc>
                <a:spcPct val="150000"/>
              </a:lnSpc>
            </a:pPr>
            <a:r>
              <a:rPr lang="tr-TR" altLang="tr-TR" sz="3600" b="1" dirty="0" smtClean="0">
                <a:solidFill>
                  <a:schemeClr val="tx1"/>
                </a:solidFill>
                <a:latin typeface="Comic Sans MS" panose="030F0702030302020204" pitchFamily="66" charset="0"/>
                <a:cs typeface="Arial" charset="0"/>
              </a:rPr>
              <a:t>Elektriğin Güvenli Kullanımı </a:t>
            </a:r>
            <a:endParaRPr lang="tr-TR" altLang="tr-TR" sz="3600" dirty="0" smtClean="0">
              <a:solidFill>
                <a:schemeClr val="tx1"/>
              </a:solidFill>
              <a:latin typeface="Comic Sans MS" panose="030F0702030302020204" pitchFamily="66" charset="0"/>
            </a:endParaRPr>
          </a:p>
        </p:txBody>
      </p:sp>
      <p:sp>
        <p:nvSpPr>
          <p:cNvPr id="3" name="İçerik Yer Tutucusu 2"/>
          <p:cNvSpPr>
            <a:spLocks noGrp="1"/>
          </p:cNvSpPr>
          <p:nvPr>
            <p:ph idx="1"/>
          </p:nvPr>
        </p:nvSpPr>
        <p:spPr>
          <a:xfrm>
            <a:off x="464457" y="1935843"/>
            <a:ext cx="8016875" cy="4144963"/>
          </a:xfrm>
          <a:ln>
            <a:noFill/>
          </a:ln>
        </p:spPr>
        <p:txBody>
          <a:bodyPr rtlCol="0">
            <a:noAutofit/>
          </a:bodyPr>
          <a:lstStyle/>
          <a:p>
            <a:pPr marL="15875" indent="-15875" algn="just" eaLnBrk="1" fontAlgn="auto" hangingPunct="1">
              <a:lnSpc>
                <a:spcPct val="150000"/>
              </a:lnSpc>
              <a:spcAft>
                <a:spcPts val="0"/>
              </a:spcAft>
              <a:buFont typeface="Wingdings" panose="05000000000000000000" pitchFamily="2" charset="2"/>
              <a:buChar char="ü"/>
              <a:defRPr/>
            </a:pPr>
            <a:r>
              <a:rPr lang="tr-TR" altLang="tr-TR" sz="2800" dirty="0" smtClean="0">
                <a:solidFill>
                  <a:schemeClr val="tx1"/>
                </a:solidFill>
                <a:latin typeface="Comic Sans MS" panose="030F0702030302020204" pitchFamily="66" charset="0"/>
                <a:cs typeface="Arial" panose="020B0604020202020204" pitchFamily="34" charset="0"/>
              </a:rPr>
              <a:t> Elektrikli </a:t>
            </a:r>
            <a:r>
              <a:rPr lang="tr-TR" altLang="tr-TR" sz="2800" dirty="0">
                <a:solidFill>
                  <a:schemeClr val="tx1"/>
                </a:solidFill>
                <a:latin typeface="Comic Sans MS" panose="030F0702030302020204" pitchFamily="66" charset="0"/>
                <a:cs typeface="Arial" panose="020B0604020202020204" pitchFamily="34" charset="0"/>
              </a:rPr>
              <a:t>teçhizatı kullanmaya başlamadan önce </a:t>
            </a:r>
            <a:r>
              <a:rPr lang="tr-TR" altLang="tr-TR" sz="2800" b="1" dirty="0">
                <a:solidFill>
                  <a:schemeClr val="tx1"/>
                </a:solidFill>
                <a:latin typeface="Comic Sans MS" panose="030F0702030302020204" pitchFamily="66" charset="0"/>
                <a:cs typeface="Arial" panose="020B0604020202020204" pitchFamily="34" charset="0"/>
              </a:rPr>
              <a:t>ellerin ve ayakların kuru olduğundan emin </a:t>
            </a:r>
            <a:r>
              <a:rPr lang="tr-TR" altLang="tr-TR" sz="2800" b="1" dirty="0" smtClean="0">
                <a:solidFill>
                  <a:schemeClr val="tx1"/>
                </a:solidFill>
                <a:latin typeface="Comic Sans MS" panose="030F0702030302020204" pitchFamily="66" charset="0"/>
                <a:cs typeface="Arial" panose="020B0604020202020204" pitchFamily="34" charset="0"/>
              </a:rPr>
              <a:t>olunmalı,</a:t>
            </a:r>
            <a:r>
              <a:rPr lang="tr-TR" altLang="tr-TR" sz="2800" dirty="0" smtClean="0">
                <a:solidFill>
                  <a:schemeClr val="tx1"/>
                </a:solidFill>
                <a:latin typeface="Comic Sans MS" panose="030F0702030302020204" pitchFamily="66" charset="0"/>
                <a:cs typeface="Arial" panose="020B0604020202020204" pitchFamily="34" charset="0"/>
              </a:rPr>
              <a:t> </a:t>
            </a:r>
          </a:p>
          <a:p>
            <a:pPr marL="15875" indent="-15875" algn="just" eaLnBrk="1" fontAlgn="auto" hangingPunct="1">
              <a:lnSpc>
                <a:spcPct val="150000"/>
              </a:lnSpc>
              <a:spcAft>
                <a:spcPts val="0"/>
              </a:spcAft>
              <a:buFont typeface="Wingdings" panose="05000000000000000000" pitchFamily="2" charset="2"/>
              <a:buChar char="ü"/>
              <a:defRPr/>
            </a:pPr>
            <a:r>
              <a:rPr lang="tr-TR" altLang="tr-TR" sz="2800" dirty="0" smtClean="0">
                <a:solidFill>
                  <a:schemeClr val="tx1"/>
                </a:solidFill>
                <a:latin typeface="Comic Sans MS" panose="030F0702030302020204" pitchFamily="66" charset="0"/>
                <a:cs typeface="Arial" panose="020B0604020202020204" pitchFamily="34" charset="0"/>
              </a:rPr>
              <a:t> Ayrıca</a:t>
            </a:r>
            <a:r>
              <a:rPr lang="tr-TR" altLang="tr-TR" sz="2800" dirty="0">
                <a:solidFill>
                  <a:schemeClr val="tx1"/>
                </a:solidFill>
                <a:latin typeface="Comic Sans MS" panose="030F0702030302020204" pitchFamily="66" charset="0"/>
                <a:cs typeface="Arial" panose="020B0604020202020204" pitchFamily="34" charset="0"/>
              </a:rPr>
              <a:t>, giyilen ayakkabının yalıtkan olduğundan emin </a:t>
            </a:r>
            <a:r>
              <a:rPr lang="tr-TR" altLang="tr-TR" sz="2800" dirty="0" smtClean="0">
                <a:solidFill>
                  <a:schemeClr val="tx1"/>
                </a:solidFill>
                <a:latin typeface="Comic Sans MS" panose="030F0702030302020204" pitchFamily="66" charset="0"/>
                <a:cs typeface="Arial" panose="020B0604020202020204" pitchFamily="34" charset="0"/>
              </a:rPr>
              <a:t>olunmalı </a:t>
            </a:r>
            <a:r>
              <a:rPr lang="tr-TR" altLang="tr-TR" sz="2800" dirty="0">
                <a:solidFill>
                  <a:schemeClr val="tx1"/>
                </a:solidFill>
                <a:latin typeface="Comic Sans MS" panose="030F0702030302020204" pitchFamily="66" charset="0"/>
                <a:cs typeface="Arial" panose="020B0604020202020204" pitchFamily="34" charset="0"/>
              </a:rPr>
              <a:t>veya kuru tahtalar ya da </a:t>
            </a:r>
            <a:r>
              <a:rPr lang="tr-TR" altLang="tr-TR" sz="2800" b="1" dirty="0" smtClean="0">
                <a:solidFill>
                  <a:schemeClr val="tx1"/>
                </a:solidFill>
                <a:latin typeface="Comic Sans MS" panose="030F0702030302020204" pitchFamily="66" charset="0"/>
                <a:cs typeface="Arial" panose="020B0604020202020204" pitchFamily="34" charset="0"/>
              </a:rPr>
              <a:t>izole </a:t>
            </a:r>
            <a:r>
              <a:rPr lang="tr-TR" altLang="tr-TR" sz="2800" b="1" dirty="0">
                <a:solidFill>
                  <a:schemeClr val="tx1"/>
                </a:solidFill>
                <a:latin typeface="Comic Sans MS" panose="030F0702030302020204" pitchFamily="66" charset="0"/>
                <a:cs typeface="Arial" panose="020B0604020202020204" pitchFamily="34" charset="0"/>
              </a:rPr>
              <a:t>paspas </a:t>
            </a:r>
            <a:r>
              <a:rPr lang="tr-TR" altLang="tr-TR" sz="2800" dirty="0">
                <a:solidFill>
                  <a:schemeClr val="tx1"/>
                </a:solidFill>
                <a:latin typeface="Comic Sans MS" panose="030F0702030302020204" pitchFamily="66" charset="0"/>
                <a:cs typeface="Arial" panose="020B0604020202020204" pitchFamily="34" charset="0"/>
              </a:rPr>
              <a:t>üzerinde </a:t>
            </a:r>
            <a:r>
              <a:rPr lang="tr-TR" altLang="tr-TR" sz="2800" dirty="0" smtClean="0">
                <a:solidFill>
                  <a:schemeClr val="tx1"/>
                </a:solidFill>
                <a:latin typeface="Comic Sans MS" panose="030F0702030302020204" pitchFamily="66" charset="0"/>
                <a:cs typeface="Arial" panose="020B0604020202020204" pitchFamily="34" charset="0"/>
              </a:rPr>
              <a:t>durulmalı,</a:t>
            </a:r>
            <a:endParaRPr lang="tr-TR" altLang="tr-TR" sz="2800" dirty="0">
              <a:solidFill>
                <a:schemeClr val="tx1"/>
              </a:solidFill>
              <a:latin typeface="Comic Sans MS" panose="030F0702030302020204" pitchFamily="66" charset="0"/>
              <a:cs typeface="Arial" panose="020B0604020202020204" pitchFamily="34" charset="0"/>
            </a:endParaRPr>
          </a:p>
          <a:p>
            <a:pPr marL="185738" indent="14288" algn="just" eaLnBrk="1" fontAlgn="auto" hangingPunct="1">
              <a:lnSpc>
                <a:spcPct val="150000"/>
              </a:lnSpc>
              <a:spcAft>
                <a:spcPts val="0"/>
              </a:spcAft>
              <a:buFont typeface="Arial" panose="020B0604020202020204" pitchFamily="34" charset="0"/>
              <a:buNone/>
              <a:defRPr/>
            </a:pPr>
            <a:endParaRPr lang="tr-TR" altLang="tr-TR" sz="2800" dirty="0">
              <a:solidFill>
                <a:schemeClr val="tx1"/>
              </a:solidFill>
              <a:latin typeface="Comic Sans MS" panose="030F0702030302020204" pitchFamily="66" charset="0"/>
            </a:endParaRPr>
          </a:p>
        </p:txBody>
      </p:sp>
      <p:sp>
        <p:nvSpPr>
          <p:cNvPr id="55300" name="Slayt Numarası Yer Tutucusu 5"/>
          <p:cNvSpPr>
            <a:spLocks noGrp="1"/>
          </p:cNvSpPr>
          <p:nvPr>
            <p:ph type="sldNum" sz="quarter" idx="12"/>
          </p:nvPr>
        </p:nvSpPr>
        <p:spPr bwMode="auto">
          <a:noFill/>
          <a:ln>
            <a:miter lim="800000"/>
            <a:headEnd/>
            <a:tailEnd/>
          </a:ln>
        </p:spPr>
        <p:txBody>
          <a:bodyPr/>
          <a:lstStyle/>
          <a:p>
            <a:fld id="{C256A06A-AE09-4E49-B122-E1148019A3AE}" type="slidenum">
              <a:rPr lang="tr-TR" altLang="tr-TR"/>
              <a:pPr/>
              <a:t>39</a:t>
            </a:fld>
            <a:endParaRPr lang="tr-TR" altLang="tr-TR"/>
          </a:p>
        </p:txBody>
      </p:sp>
    </p:spTree>
    <p:extLst>
      <p:ext uri="{BB962C8B-B14F-4D97-AF65-F5344CB8AC3E}">
        <p14:creationId xmlns:p14="http://schemas.microsoft.com/office/powerpoint/2010/main" val="42576495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39552" y="404664"/>
            <a:ext cx="8072494" cy="988162"/>
          </a:xfrm>
          <a:noFill/>
          <a:ln>
            <a:noFill/>
          </a:ln>
        </p:spPr>
        <p:txBody>
          <a:bodyPr>
            <a:noAutofit/>
          </a:bodyPr>
          <a:lstStyle/>
          <a:p>
            <a:r>
              <a:rPr lang="tr-TR" sz="3200" b="1" dirty="0" err="1" smtClean="0">
                <a:latin typeface="Arial" pitchFamily="34" charset="0"/>
                <a:cs typeface="Arial" pitchFamily="34" charset="0"/>
              </a:rPr>
              <a:t>Mobbing</a:t>
            </a:r>
            <a:r>
              <a:rPr lang="tr-TR" sz="3200" b="1" dirty="0" smtClean="0">
                <a:latin typeface="Arial" pitchFamily="34" charset="0"/>
                <a:cs typeface="Arial" pitchFamily="34" charset="0"/>
              </a:rPr>
              <a:t>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(Psikolojik Taciz - Bezdirme - Yıldırma)</a:t>
            </a:r>
            <a:endParaRPr lang="tr-TR" sz="3200" dirty="0">
              <a:latin typeface="Arial" pitchFamily="34" charset="0"/>
              <a:cs typeface="Arial" pitchFamily="34" charset="0"/>
            </a:endParaRPr>
          </a:p>
        </p:txBody>
      </p:sp>
      <p:sp>
        <p:nvSpPr>
          <p:cNvPr id="5" name="4 İçerik Yer Tutucusu"/>
          <p:cNvSpPr>
            <a:spLocks noGrp="1"/>
          </p:cNvSpPr>
          <p:nvPr>
            <p:ph idx="1"/>
          </p:nvPr>
        </p:nvSpPr>
        <p:spPr>
          <a:xfrm>
            <a:off x="467544" y="1772816"/>
            <a:ext cx="8072494" cy="4069686"/>
          </a:xfrm>
          <a:noFill/>
          <a:ln>
            <a:noFill/>
          </a:ln>
        </p:spPr>
        <p:txBody>
          <a:bodyPr>
            <a:normAutofit fontScale="92500"/>
          </a:bodyPr>
          <a:lstStyle/>
          <a:p>
            <a:pPr marL="0" lvl="0" indent="0" algn="just" eaLnBrk="0" fontAlgn="base" hangingPunct="0">
              <a:spcBef>
                <a:spcPct val="0"/>
              </a:spcBef>
              <a:spcAft>
                <a:spcPct val="0"/>
              </a:spcAft>
              <a:buFont typeface="Wingdings" pitchFamily="2" charset="2"/>
              <a:buChar char="ü"/>
              <a:tabLst>
                <a:tab pos="457200" algn="l"/>
              </a:tabLst>
            </a:pPr>
            <a:r>
              <a:rPr lang="tr-TR" sz="2800" dirty="0" smtClean="0">
                <a:latin typeface="Arial" pitchFamily="34" charset="0"/>
                <a:cs typeface="Arial" pitchFamily="34" charset="0"/>
              </a:rPr>
              <a:t> Çalışanların iş ve özel yaşantılarını, işe bağımlılık, iş doyumu, işyeri kültürü ve iklimi gibi süreçleri olumsuz etkileyen bir kavramdır.</a:t>
            </a:r>
          </a:p>
          <a:p>
            <a:pPr marL="0" lvl="0" indent="0" algn="just" eaLnBrk="0" fontAlgn="base" hangingPunct="0">
              <a:spcBef>
                <a:spcPct val="0"/>
              </a:spcBef>
              <a:spcAft>
                <a:spcPct val="0"/>
              </a:spcAft>
              <a:buFont typeface="Wingdings" pitchFamily="2" charset="2"/>
              <a:buChar char="ü"/>
              <a:tabLst>
                <a:tab pos="457200" algn="l"/>
              </a:tabLst>
            </a:pPr>
            <a:endParaRPr lang="tr-TR" sz="2800" dirty="0" smtClean="0">
              <a:latin typeface="Arial" pitchFamily="34" charset="0"/>
              <a:cs typeface="Arial" pitchFamily="34" charset="0"/>
            </a:endParaRPr>
          </a:p>
          <a:p>
            <a:pPr marL="0" lvl="0" indent="0" algn="just" eaLnBrk="0" fontAlgn="base" hangingPunct="0">
              <a:spcBef>
                <a:spcPct val="0"/>
              </a:spcBef>
              <a:spcAft>
                <a:spcPct val="0"/>
              </a:spcAft>
              <a:buFont typeface="Wingdings" pitchFamily="2" charset="2"/>
              <a:buChar char="ü"/>
              <a:tabLst>
                <a:tab pos="457200" algn="l"/>
              </a:tabLst>
            </a:pPr>
            <a:r>
              <a:rPr lang="tr-TR" sz="2800" dirty="0" smtClean="0">
                <a:latin typeface="Arial" pitchFamily="34" charset="0"/>
                <a:cs typeface="Arial" pitchFamily="34" charset="0"/>
              </a:rPr>
              <a:t> Bir kişi veya grubun, diğer kişi veya gruba psikolojik yolla, uzun süreli sistematik baskı uygulamasıdır.</a:t>
            </a:r>
          </a:p>
          <a:p>
            <a:pPr marL="0" lvl="0" indent="0" algn="just" eaLnBrk="0" fontAlgn="base" hangingPunct="0">
              <a:spcBef>
                <a:spcPct val="0"/>
              </a:spcBef>
              <a:spcAft>
                <a:spcPct val="0"/>
              </a:spcAft>
              <a:buFont typeface="Wingdings" pitchFamily="2" charset="2"/>
              <a:buChar char="ü"/>
              <a:tabLst>
                <a:tab pos="457200" algn="l"/>
              </a:tabLst>
            </a:pPr>
            <a:endParaRPr lang="tr-TR" sz="2800" dirty="0" smtClean="0">
              <a:latin typeface="Arial" pitchFamily="34" charset="0"/>
              <a:cs typeface="Arial" pitchFamily="34" charset="0"/>
            </a:endParaRPr>
          </a:p>
          <a:p>
            <a:pPr marL="0" indent="0" algn="just" eaLnBrk="0" fontAlgn="base" hangingPunct="0">
              <a:spcBef>
                <a:spcPct val="0"/>
              </a:spcBef>
              <a:spcAft>
                <a:spcPct val="0"/>
              </a:spcAft>
              <a:buFont typeface="Wingdings" pitchFamily="2" charset="2"/>
              <a:buChar char="ü"/>
              <a:tabLst>
                <a:tab pos="457200" algn="l"/>
              </a:tabLst>
            </a:pPr>
            <a:r>
              <a:rPr lang="tr-TR" sz="2800" dirty="0" smtClean="0">
                <a:latin typeface="Arial" pitchFamily="34" charset="0"/>
                <a:cs typeface="Arial" pitchFamily="34" charset="0"/>
              </a:rPr>
              <a:t> Kendini ifade etme ve iletişimi engelleme, niteliksiz işlerde çalıştırma, sosyal izolasyon, dışlama, önemsememe vb. davranışlar söz konusudur. </a:t>
            </a:r>
          </a:p>
          <a:p>
            <a:pPr marL="0" lvl="0" indent="0" algn="just" eaLnBrk="0" fontAlgn="base" hangingPunct="0">
              <a:spcBef>
                <a:spcPct val="0"/>
              </a:spcBef>
              <a:spcAft>
                <a:spcPct val="0"/>
              </a:spcAft>
              <a:buFont typeface="Wingdings" pitchFamily="2" charset="2"/>
              <a:buChar char="ü"/>
              <a:tabLst>
                <a:tab pos="457200" algn="l"/>
              </a:tabLst>
            </a:pPr>
            <a:endParaRPr lang="tr-TR" sz="2800" dirty="0">
              <a:latin typeface="Arial" pitchFamily="34" charset="0"/>
              <a:cs typeface="Arial" pitchFamily="34" charset="0"/>
            </a:endParaRPr>
          </a:p>
        </p:txBody>
      </p:sp>
      <p:sp>
        <p:nvSpPr>
          <p:cNvPr id="6" name="5 Slayt Numarası Yer Tutucusu"/>
          <p:cNvSpPr>
            <a:spLocks noGrp="1"/>
          </p:cNvSpPr>
          <p:nvPr>
            <p:ph type="sldNum" sz="quarter" idx="12"/>
          </p:nvPr>
        </p:nvSpPr>
        <p:spPr/>
        <p:txBody>
          <a:bodyPr/>
          <a:lstStyle/>
          <a:p>
            <a:pPr>
              <a:defRPr/>
            </a:pPr>
            <a:fld id="{F07ED438-4883-472E-BCE5-9FAD56021FC1}" type="slidenum">
              <a:rPr lang="tr-TR" altLang="tr-TR" smtClean="0"/>
              <a:pPr>
                <a:defRPr/>
              </a:pPr>
              <a:t>4</a:t>
            </a:fld>
            <a:endParaRPr lang="tr-TR" altLang="tr-TR"/>
          </a:p>
        </p:txBody>
      </p:sp>
    </p:spTree>
    <p:extLst>
      <p:ext uri="{BB962C8B-B14F-4D97-AF65-F5344CB8AC3E}">
        <p14:creationId xmlns:p14="http://schemas.microsoft.com/office/powerpoint/2010/main" val="261814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Unvan 1"/>
          <p:cNvSpPr>
            <a:spLocks noGrp="1"/>
          </p:cNvSpPr>
          <p:nvPr>
            <p:ph type="title"/>
          </p:nvPr>
        </p:nvSpPr>
        <p:spPr>
          <a:xfrm>
            <a:off x="609600" y="1073150"/>
            <a:ext cx="7975600" cy="736600"/>
          </a:xfrm>
          <a:ln>
            <a:noFill/>
          </a:ln>
        </p:spPr>
        <p:txBody>
          <a:bodyPr>
            <a:normAutofit fontScale="90000"/>
          </a:bodyPr>
          <a:lstStyle/>
          <a:p>
            <a:pPr algn="just" eaLnBrk="1" hangingPunct="1">
              <a:lnSpc>
                <a:spcPct val="150000"/>
              </a:lnSpc>
            </a:pPr>
            <a:r>
              <a:rPr lang="tr-TR" altLang="tr-TR" sz="3600" b="1" dirty="0" smtClean="0">
                <a:solidFill>
                  <a:schemeClr val="tx1"/>
                </a:solidFill>
                <a:latin typeface="Comic Sans MS" panose="030F0702030302020204" pitchFamily="66" charset="0"/>
                <a:cs typeface="Arial" charset="0"/>
              </a:rPr>
              <a:t>Elektriğin Güvenli Kullanımı </a:t>
            </a:r>
            <a:endParaRPr lang="tr-TR" altLang="tr-TR" sz="3600" dirty="0" smtClean="0">
              <a:solidFill>
                <a:schemeClr val="tx1"/>
              </a:solidFill>
              <a:latin typeface="Comic Sans MS" panose="030F0702030302020204" pitchFamily="66" charset="0"/>
            </a:endParaRPr>
          </a:p>
        </p:txBody>
      </p:sp>
      <p:sp>
        <p:nvSpPr>
          <p:cNvPr id="3" name="İçerik Yer Tutucusu 2"/>
          <p:cNvSpPr>
            <a:spLocks noGrp="1"/>
          </p:cNvSpPr>
          <p:nvPr>
            <p:ph idx="1"/>
          </p:nvPr>
        </p:nvSpPr>
        <p:spPr>
          <a:xfrm>
            <a:off x="595313" y="2124075"/>
            <a:ext cx="7989887" cy="3849688"/>
          </a:xfrm>
          <a:ln>
            <a:noFill/>
          </a:ln>
        </p:spPr>
        <p:txBody>
          <a:bodyPr rtlCol="0">
            <a:noAutofit/>
          </a:bodyPr>
          <a:lstStyle/>
          <a:p>
            <a:pPr marL="15875" indent="-15875" algn="just" eaLnBrk="1" fontAlgn="auto" hangingPunct="1">
              <a:lnSpc>
                <a:spcPct val="150000"/>
              </a:lnSpc>
              <a:spcAft>
                <a:spcPts val="0"/>
              </a:spcAft>
              <a:buFont typeface="Wingdings" panose="05000000000000000000" pitchFamily="2" charset="2"/>
              <a:buChar char="ü"/>
              <a:defRPr/>
            </a:pPr>
            <a:r>
              <a:rPr lang="tr-TR" altLang="tr-TR" sz="2600" dirty="0" smtClean="0">
                <a:solidFill>
                  <a:schemeClr val="tx1"/>
                </a:solidFill>
                <a:latin typeface="Comic Sans MS" panose="030F0702030302020204" pitchFamily="66" charset="0"/>
                <a:cs typeface="Arial" panose="020B0604020202020204" pitchFamily="34" charset="0"/>
              </a:rPr>
              <a:t> Elektrikli </a:t>
            </a:r>
            <a:r>
              <a:rPr lang="tr-TR" altLang="tr-TR" sz="2600" dirty="0">
                <a:solidFill>
                  <a:schemeClr val="tx1"/>
                </a:solidFill>
                <a:latin typeface="Comic Sans MS" panose="030F0702030302020204" pitchFamily="66" charset="0"/>
                <a:cs typeface="Arial" panose="020B0604020202020204" pitchFamily="34" charset="0"/>
              </a:rPr>
              <a:t>cihazların </a:t>
            </a:r>
            <a:r>
              <a:rPr lang="tr-TR" altLang="tr-TR" sz="2600" dirty="0" smtClean="0">
                <a:solidFill>
                  <a:schemeClr val="tx1"/>
                </a:solidFill>
                <a:latin typeface="Comic Sans MS" panose="030F0702030302020204" pitchFamily="66" charset="0"/>
                <a:cs typeface="Arial" panose="020B0604020202020204" pitchFamily="34" charset="0"/>
              </a:rPr>
              <a:t>enerji </a:t>
            </a:r>
            <a:r>
              <a:rPr lang="tr-TR" altLang="tr-TR" sz="2600" dirty="0">
                <a:solidFill>
                  <a:schemeClr val="tx1"/>
                </a:solidFill>
                <a:latin typeface="Comic Sans MS" panose="030F0702030302020204" pitchFamily="66" charset="0"/>
                <a:cs typeface="Arial" panose="020B0604020202020204" pitchFamily="34" charset="0"/>
              </a:rPr>
              <a:t>kablolarının </a:t>
            </a:r>
            <a:r>
              <a:rPr lang="tr-TR" altLang="tr-TR" sz="2600" dirty="0" smtClean="0">
                <a:solidFill>
                  <a:schemeClr val="tx1"/>
                </a:solidFill>
                <a:latin typeface="Comic Sans MS" panose="030F0702030302020204" pitchFamily="66" charset="0"/>
                <a:cs typeface="Arial" panose="020B0604020202020204" pitchFamily="34" charset="0"/>
              </a:rPr>
              <a:t>fişlerini </a:t>
            </a:r>
            <a:r>
              <a:rPr lang="tr-TR" altLang="tr-TR" sz="2600" dirty="0">
                <a:solidFill>
                  <a:schemeClr val="tx1"/>
                </a:solidFill>
                <a:latin typeface="Comic Sans MS" panose="030F0702030302020204" pitchFamily="66" charset="0"/>
                <a:cs typeface="Arial" panose="020B0604020202020204" pitchFamily="34" charset="0"/>
              </a:rPr>
              <a:t>prize takmadan önce </a:t>
            </a:r>
            <a:r>
              <a:rPr lang="tr-TR" altLang="tr-TR" sz="2600" b="1" dirty="0" smtClean="0">
                <a:solidFill>
                  <a:schemeClr val="tx1"/>
                </a:solidFill>
                <a:latin typeface="Comic Sans MS" panose="030F0702030302020204" pitchFamily="66" charset="0"/>
                <a:cs typeface="Arial" panose="020B0604020202020204" pitchFamily="34" charset="0"/>
              </a:rPr>
              <a:t>cihazın kapalı </a:t>
            </a:r>
            <a:r>
              <a:rPr lang="tr-TR" altLang="tr-TR" sz="2600" dirty="0">
                <a:solidFill>
                  <a:schemeClr val="tx1"/>
                </a:solidFill>
                <a:latin typeface="Comic Sans MS" panose="030F0702030302020204" pitchFamily="66" charset="0"/>
                <a:cs typeface="Arial" panose="020B0604020202020204" pitchFamily="34" charset="0"/>
              </a:rPr>
              <a:t>olduğu kontrol </a:t>
            </a:r>
            <a:r>
              <a:rPr lang="tr-TR" altLang="tr-TR" sz="2600" dirty="0" smtClean="0">
                <a:solidFill>
                  <a:schemeClr val="tx1"/>
                </a:solidFill>
                <a:latin typeface="Comic Sans MS" panose="030F0702030302020204" pitchFamily="66" charset="0"/>
                <a:cs typeface="Arial" panose="020B0604020202020204" pitchFamily="34" charset="0"/>
              </a:rPr>
              <a:t>edilmeli,</a:t>
            </a:r>
          </a:p>
          <a:p>
            <a:pPr marL="15875" indent="-15875" algn="just" eaLnBrk="1" fontAlgn="auto" hangingPunct="1">
              <a:lnSpc>
                <a:spcPct val="150000"/>
              </a:lnSpc>
              <a:spcAft>
                <a:spcPts val="0"/>
              </a:spcAft>
              <a:buFont typeface="Wingdings" panose="05000000000000000000" pitchFamily="2" charset="2"/>
              <a:buChar char="ü"/>
              <a:defRPr/>
            </a:pPr>
            <a:r>
              <a:rPr lang="tr-TR" altLang="tr-TR" sz="2600" dirty="0" smtClean="0">
                <a:solidFill>
                  <a:schemeClr val="tx1"/>
                </a:solidFill>
                <a:latin typeface="Comic Sans MS" panose="030F0702030302020204" pitchFamily="66" charset="0"/>
                <a:cs typeface="Arial" panose="020B0604020202020204" pitchFamily="34" charset="0"/>
              </a:rPr>
              <a:t> Kablolarda </a:t>
            </a:r>
            <a:r>
              <a:rPr lang="tr-TR" altLang="tr-TR" sz="2600" dirty="0">
                <a:solidFill>
                  <a:schemeClr val="tx1"/>
                </a:solidFill>
                <a:latin typeface="Comic Sans MS" panose="030F0702030302020204" pitchFamily="66" charset="0"/>
                <a:cs typeface="Arial" panose="020B0604020202020204" pitchFamily="34" charset="0"/>
              </a:rPr>
              <a:t>yıpranma olup olmadığını kontrol </a:t>
            </a:r>
            <a:r>
              <a:rPr lang="tr-TR" altLang="tr-TR" sz="2600" dirty="0" smtClean="0">
                <a:solidFill>
                  <a:schemeClr val="tx1"/>
                </a:solidFill>
                <a:latin typeface="Comic Sans MS" panose="030F0702030302020204" pitchFamily="66" charset="0"/>
                <a:cs typeface="Arial" panose="020B0604020202020204" pitchFamily="34" charset="0"/>
              </a:rPr>
              <a:t>edilmeli, </a:t>
            </a:r>
            <a:endParaRPr lang="tr-TR" altLang="tr-TR" sz="2600" dirty="0">
              <a:solidFill>
                <a:schemeClr val="tx1"/>
              </a:solidFill>
              <a:latin typeface="Comic Sans MS" panose="030F0702030302020204" pitchFamily="66" charset="0"/>
              <a:cs typeface="Arial" panose="020B0604020202020204" pitchFamily="34" charset="0"/>
            </a:endParaRPr>
          </a:p>
          <a:p>
            <a:pPr algn="just" eaLnBrk="1" fontAlgn="auto" hangingPunct="1">
              <a:lnSpc>
                <a:spcPct val="150000"/>
              </a:lnSpc>
              <a:spcAft>
                <a:spcPts val="0"/>
              </a:spcAft>
              <a:buFont typeface="Arial" panose="020B0604020202020204" pitchFamily="34" charset="0"/>
              <a:buChar char="•"/>
              <a:defRPr/>
            </a:pPr>
            <a:endParaRPr lang="tr-TR" sz="2600" dirty="0">
              <a:solidFill>
                <a:schemeClr val="tx1"/>
              </a:solidFill>
              <a:latin typeface="Comic Sans MS" panose="030F0702030302020204" pitchFamily="66" charset="0"/>
            </a:endParaRPr>
          </a:p>
        </p:txBody>
      </p:sp>
      <p:sp>
        <p:nvSpPr>
          <p:cNvPr id="58372" name="Slayt Numarası Yer Tutucusu 5"/>
          <p:cNvSpPr>
            <a:spLocks noGrp="1"/>
          </p:cNvSpPr>
          <p:nvPr>
            <p:ph type="sldNum" sz="quarter" idx="12"/>
          </p:nvPr>
        </p:nvSpPr>
        <p:spPr bwMode="auto">
          <a:noFill/>
          <a:ln>
            <a:miter lim="800000"/>
            <a:headEnd/>
            <a:tailEnd/>
          </a:ln>
        </p:spPr>
        <p:txBody>
          <a:bodyPr/>
          <a:lstStyle/>
          <a:p>
            <a:fld id="{D3F2F63B-8F21-4EC3-8E11-3751ED649C19}" type="slidenum">
              <a:rPr lang="tr-TR" altLang="tr-TR"/>
              <a:pPr/>
              <a:t>40</a:t>
            </a:fld>
            <a:endParaRPr lang="tr-TR" altLang="tr-TR"/>
          </a:p>
        </p:txBody>
      </p:sp>
    </p:spTree>
    <p:extLst>
      <p:ext uri="{BB962C8B-B14F-4D97-AF65-F5344CB8AC3E}">
        <p14:creationId xmlns:p14="http://schemas.microsoft.com/office/powerpoint/2010/main" val="130571977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Unvan 1"/>
          <p:cNvSpPr>
            <a:spLocks noGrp="1"/>
          </p:cNvSpPr>
          <p:nvPr>
            <p:ph type="title"/>
          </p:nvPr>
        </p:nvSpPr>
        <p:spPr>
          <a:xfrm>
            <a:off x="638629" y="883785"/>
            <a:ext cx="8062913" cy="762000"/>
          </a:xfrm>
          <a:ln>
            <a:noFill/>
          </a:ln>
        </p:spPr>
        <p:txBody>
          <a:bodyPr>
            <a:normAutofit fontScale="90000"/>
          </a:bodyPr>
          <a:lstStyle/>
          <a:p>
            <a:pPr algn="just" eaLnBrk="1" hangingPunct="1">
              <a:lnSpc>
                <a:spcPct val="150000"/>
              </a:lnSpc>
            </a:pPr>
            <a:r>
              <a:rPr lang="tr-TR" altLang="tr-TR" sz="3600" b="1" dirty="0" smtClean="0">
                <a:solidFill>
                  <a:schemeClr val="tx1"/>
                </a:solidFill>
                <a:latin typeface="Comic Sans MS" panose="030F0702030302020204" pitchFamily="66" charset="0"/>
                <a:cs typeface="Arial" charset="0"/>
              </a:rPr>
              <a:t>Elektriğin Güvenli Kullanımı </a:t>
            </a:r>
            <a:endParaRPr lang="tr-TR" altLang="tr-TR" sz="3600" dirty="0" smtClean="0">
              <a:solidFill>
                <a:schemeClr val="tx1"/>
              </a:solidFill>
              <a:latin typeface="Comic Sans MS" panose="030F0702030302020204" pitchFamily="66" charset="0"/>
            </a:endParaRPr>
          </a:p>
        </p:txBody>
      </p:sp>
      <p:sp>
        <p:nvSpPr>
          <p:cNvPr id="3" name="İçerik Yer Tutucusu 2"/>
          <p:cNvSpPr>
            <a:spLocks noGrp="1"/>
          </p:cNvSpPr>
          <p:nvPr>
            <p:ph idx="1"/>
          </p:nvPr>
        </p:nvSpPr>
        <p:spPr>
          <a:xfrm>
            <a:off x="551543" y="1778453"/>
            <a:ext cx="8077200" cy="4313238"/>
          </a:xfrm>
          <a:ln>
            <a:noFill/>
          </a:ln>
        </p:spPr>
        <p:txBody>
          <a:bodyPr rtlCol="0">
            <a:noAutofit/>
          </a:bodyPr>
          <a:lstStyle/>
          <a:p>
            <a:pPr marL="0" indent="-357188" algn="just" eaLnBrk="1" fontAlgn="auto" hangingPunct="1">
              <a:lnSpc>
                <a:spcPct val="150000"/>
              </a:lnSpc>
              <a:spcAft>
                <a:spcPts val="0"/>
              </a:spcAft>
              <a:buFont typeface="Wingdings" panose="05000000000000000000" pitchFamily="2" charset="2"/>
              <a:buChar char="ü"/>
              <a:defRPr/>
            </a:pPr>
            <a:r>
              <a:rPr lang="tr-TR" altLang="tr-TR" sz="2200" dirty="0" smtClean="0">
                <a:solidFill>
                  <a:schemeClr val="tx1"/>
                </a:solidFill>
                <a:latin typeface="Comic Sans MS" panose="030F0702030302020204" pitchFamily="66" charset="0"/>
                <a:cs typeface="Arial" panose="020B0604020202020204" pitchFamily="34" charset="0"/>
              </a:rPr>
              <a:t>Herhangi </a:t>
            </a:r>
            <a:r>
              <a:rPr lang="tr-TR" altLang="tr-TR" sz="2200" dirty="0">
                <a:solidFill>
                  <a:schemeClr val="tx1"/>
                </a:solidFill>
                <a:latin typeface="Comic Sans MS" panose="030F0702030302020204" pitchFamily="66" charset="0"/>
                <a:cs typeface="Arial" panose="020B0604020202020204" pitchFamily="34" charset="0"/>
              </a:rPr>
              <a:t>bir elektrikli teçhizatı </a:t>
            </a:r>
            <a:r>
              <a:rPr lang="tr-TR" altLang="tr-TR" sz="2200" b="1" dirty="0">
                <a:solidFill>
                  <a:schemeClr val="tx1"/>
                </a:solidFill>
                <a:latin typeface="Comic Sans MS" panose="030F0702030302020204" pitchFamily="66" charset="0"/>
                <a:cs typeface="Arial" panose="020B0604020202020204" pitchFamily="34" charset="0"/>
              </a:rPr>
              <a:t>onarmaya </a:t>
            </a:r>
            <a:r>
              <a:rPr lang="tr-TR" altLang="tr-TR" sz="2200" b="1" dirty="0" smtClean="0">
                <a:solidFill>
                  <a:schemeClr val="tx1"/>
                </a:solidFill>
                <a:latin typeface="Comic Sans MS" panose="030F0702030302020204" pitchFamily="66" charset="0"/>
                <a:cs typeface="Arial" panose="020B0604020202020204" pitchFamily="34" charset="0"/>
              </a:rPr>
              <a:t>kalkışılmamalı</a:t>
            </a:r>
            <a:r>
              <a:rPr lang="tr-TR" altLang="tr-TR" sz="2200" dirty="0" smtClean="0">
                <a:solidFill>
                  <a:schemeClr val="tx1"/>
                </a:solidFill>
                <a:latin typeface="Comic Sans MS" panose="030F0702030302020204" pitchFamily="66" charset="0"/>
                <a:cs typeface="Arial" panose="020B0604020202020204" pitchFamily="34" charset="0"/>
              </a:rPr>
              <a:t>, </a:t>
            </a:r>
          </a:p>
          <a:p>
            <a:pPr marL="0" indent="-357188" algn="just" eaLnBrk="1" fontAlgn="auto" hangingPunct="1">
              <a:lnSpc>
                <a:spcPct val="150000"/>
              </a:lnSpc>
              <a:spcAft>
                <a:spcPts val="0"/>
              </a:spcAft>
              <a:buFont typeface="Wingdings" panose="05000000000000000000" pitchFamily="2" charset="2"/>
              <a:buChar char="ü"/>
              <a:defRPr/>
            </a:pPr>
            <a:r>
              <a:rPr lang="tr-TR" altLang="tr-TR" sz="2200" dirty="0" smtClean="0">
                <a:solidFill>
                  <a:schemeClr val="tx1"/>
                </a:solidFill>
                <a:latin typeface="Comic Sans MS" panose="030F0702030302020204" pitchFamily="66" charset="0"/>
                <a:cs typeface="Arial" panose="020B0604020202020204" pitchFamily="34" charset="0"/>
              </a:rPr>
              <a:t>Her </a:t>
            </a:r>
            <a:r>
              <a:rPr lang="tr-TR" altLang="tr-TR" sz="2200" dirty="0">
                <a:solidFill>
                  <a:schemeClr val="tx1"/>
                </a:solidFill>
                <a:latin typeface="Comic Sans MS" panose="030F0702030302020204" pitchFamily="66" charset="0"/>
                <a:cs typeface="Arial" panose="020B0604020202020204" pitchFamily="34" charset="0"/>
              </a:rPr>
              <a:t>türlü cihazın kullanım kılavuzu mutlaka dikkatle incelenmeli ve mutlaka uygun şartlar altında kullanılmalıdır.</a:t>
            </a:r>
          </a:p>
          <a:p>
            <a:pPr marL="0" algn="just" eaLnBrk="1" fontAlgn="auto" hangingPunct="1">
              <a:lnSpc>
                <a:spcPct val="150000"/>
              </a:lnSpc>
              <a:spcAft>
                <a:spcPts val="0"/>
              </a:spcAft>
              <a:buFont typeface="Arial" panose="020B0604020202020204" pitchFamily="34" charset="0"/>
              <a:buChar char="•"/>
              <a:defRPr/>
            </a:pPr>
            <a:endParaRPr lang="tr-TR" sz="2200" dirty="0">
              <a:solidFill>
                <a:schemeClr val="tx1"/>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849558655"/>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5"/>
          <p:cNvSpPr>
            <a:spLocks noGrp="1"/>
          </p:cNvSpPr>
          <p:nvPr>
            <p:ph type="ftr" sz="quarter" idx="11"/>
          </p:nvPr>
        </p:nvSpPr>
        <p:spPr/>
        <p:txBody>
          <a:bodyPr/>
          <a:lstStyle/>
          <a:p>
            <a:endParaRPr lang="tr-TR" altLang="en-US" dirty="0"/>
          </a:p>
        </p:txBody>
      </p:sp>
      <p:sp>
        <p:nvSpPr>
          <p:cNvPr id="6" name="Slayt Numarası Yer Tutucusu 6"/>
          <p:cNvSpPr>
            <a:spLocks noGrp="1"/>
          </p:cNvSpPr>
          <p:nvPr>
            <p:ph type="sldNum" sz="quarter" idx="12"/>
          </p:nvPr>
        </p:nvSpPr>
        <p:spPr/>
        <p:txBody>
          <a:bodyPr/>
          <a:lstStyle/>
          <a:p>
            <a:fld id="{4B06CBD1-2131-4482-80DD-B42C6C4EAE2B}" type="slidenum">
              <a:rPr lang="tr-TR" altLang="en-US"/>
              <a:pPr/>
              <a:t>42</a:t>
            </a:fld>
            <a:endParaRPr lang="tr-TR" altLang="en-US"/>
          </a:p>
        </p:txBody>
      </p:sp>
      <p:sp>
        <p:nvSpPr>
          <p:cNvPr id="115714" name="Rectangle 2"/>
          <p:cNvSpPr>
            <a:spLocks noGrp="1" noChangeArrowheads="1"/>
          </p:cNvSpPr>
          <p:nvPr>
            <p:ph type="title"/>
          </p:nvPr>
        </p:nvSpPr>
        <p:spPr>
          <a:xfrm>
            <a:off x="822960" y="286605"/>
            <a:ext cx="7543800" cy="932596"/>
          </a:xfrm>
        </p:spPr>
        <p:txBody>
          <a:bodyPr/>
          <a:lstStyle/>
          <a:p>
            <a:pPr algn="ctr"/>
            <a:r>
              <a:rPr lang="tr-TR" altLang="tr-TR" sz="2800" b="1" dirty="0"/>
              <a:t>ELEKTRİK ÇARPILMASI SIRASINDA YAPILACAKLAR</a:t>
            </a:r>
          </a:p>
        </p:txBody>
      </p:sp>
      <p:sp>
        <p:nvSpPr>
          <p:cNvPr id="115715" name="Rectangle 3"/>
          <p:cNvSpPr>
            <a:spLocks noGrp="1" noChangeArrowheads="1"/>
          </p:cNvSpPr>
          <p:nvPr>
            <p:ph type="body" sz="half" idx="2"/>
          </p:nvPr>
        </p:nvSpPr>
        <p:spPr>
          <a:xfrm>
            <a:off x="323850" y="1557338"/>
            <a:ext cx="8496300" cy="4751387"/>
          </a:xfrm>
        </p:spPr>
        <p:txBody>
          <a:bodyPr>
            <a:normAutofit/>
          </a:bodyPr>
          <a:lstStyle/>
          <a:p>
            <a:pPr marL="185738" indent="14288">
              <a:lnSpc>
                <a:spcPct val="80000"/>
              </a:lnSpc>
              <a:buFont typeface="Wingdings" pitchFamily="2" charset="2"/>
              <a:buNone/>
            </a:pPr>
            <a:endParaRPr lang="tr-TR" altLang="tr-TR" sz="1800" b="1" dirty="0">
              <a:solidFill>
                <a:schemeClr val="tx2"/>
              </a:solidFill>
            </a:endParaRPr>
          </a:p>
          <a:p>
            <a:pPr marL="185738" indent="14288">
              <a:lnSpc>
                <a:spcPct val="80000"/>
              </a:lnSpc>
              <a:buFont typeface="Wingdings" pitchFamily="2" charset="2"/>
              <a:buNone/>
            </a:pPr>
            <a:r>
              <a:rPr lang="tr-TR" altLang="tr-TR" sz="1800" dirty="0"/>
              <a:t>1-) Acilen girişten elektrik akımı kesilmeli (sigorta, şalter </a:t>
            </a:r>
            <a:r>
              <a:rPr lang="tr-TR" altLang="tr-TR" sz="1800" dirty="0" err="1"/>
              <a:t>vs</a:t>
            </a:r>
            <a:r>
              <a:rPr lang="tr-TR" altLang="tr-TR" sz="1800" dirty="0"/>
              <a:t>)</a:t>
            </a:r>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r>
              <a:rPr lang="tr-TR" altLang="tr-TR" sz="1800" dirty="0"/>
              <a:t>2-) Fiş çekilerek, acil durdurma kullanarak vs. elektrik kesilmeli</a:t>
            </a:r>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r>
              <a:rPr lang="tr-TR" altLang="tr-TR" sz="1800" dirty="0"/>
              <a:t>3-) Çarpılmaya maruz kalan kişi kuru zemindeyse uzun bir cisimle itilerek veya çekilerek kurtarılmalı</a:t>
            </a:r>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r>
              <a:rPr lang="tr-TR" altLang="tr-TR" sz="1800" dirty="0"/>
              <a:t>4-) Kişi </a:t>
            </a:r>
            <a:r>
              <a:rPr lang="tr-TR" altLang="tr-TR" sz="1400" dirty="0"/>
              <a:t>-üstünde kuru elbiseler varsa,</a:t>
            </a:r>
            <a:r>
              <a:rPr lang="tr-TR" altLang="tr-TR" sz="1800" dirty="0"/>
              <a:t> </a:t>
            </a:r>
            <a:r>
              <a:rPr lang="tr-TR" altLang="tr-TR" sz="1400" dirty="0"/>
              <a:t>arkadan yaklaşılarak-</a:t>
            </a:r>
            <a:r>
              <a:rPr lang="tr-TR" altLang="tr-TR" sz="1800" dirty="0"/>
              <a:t> elbisesinden çekilmek suretiyle elektrikten uzaklaştırılmalı</a:t>
            </a:r>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endParaRPr lang="tr-TR" altLang="tr-TR" sz="1800" dirty="0"/>
          </a:p>
          <a:p>
            <a:pPr marL="185738" indent="14288">
              <a:lnSpc>
                <a:spcPct val="80000"/>
              </a:lnSpc>
              <a:buFont typeface="Wingdings" pitchFamily="2" charset="2"/>
              <a:buNone/>
            </a:pPr>
            <a:r>
              <a:rPr lang="tr-TR" altLang="tr-TR" sz="1800" dirty="0"/>
              <a:t>5-) Bunların hiçbiri yapılamazsa </a:t>
            </a:r>
            <a:r>
              <a:rPr lang="tr-TR" altLang="tr-TR" sz="1800" b="1" u="sng" dirty="0">
                <a:solidFill>
                  <a:srgbClr val="FF0000"/>
                </a:solidFill>
              </a:rPr>
              <a:t>kesinlikle kendinizi tehlikeye atmayınız</a:t>
            </a:r>
          </a:p>
          <a:p>
            <a:pPr marL="185738" indent="14288">
              <a:lnSpc>
                <a:spcPct val="80000"/>
              </a:lnSpc>
              <a:buFont typeface="Wingdings" pitchFamily="2" charset="2"/>
              <a:buNone/>
            </a:pPr>
            <a:endParaRPr lang="tr-TR" altLang="tr-TR" sz="1800" b="1" u="sng" dirty="0"/>
          </a:p>
        </p:txBody>
      </p:sp>
    </p:spTree>
    <p:extLst>
      <p:ext uri="{BB962C8B-B14F-4D97-AF65-F5344CB8AC3E}">
        <p14:creationId xmlns:p14="http://schemas.microsoft.com/office/powerpoint/2010/main" val="1088335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5"/>
          <p:cNvSpPr>
            <a:spLocks noGrp="1"/>
          </p:cNvSpPr>
          <p:nvPr>
            <p:ph type="ftr" sz="quarter" idx="11"/>
          </p:nvPr>
        </p:nvSpPr>
        <p:spPr/>
        <p:txBody>
          <a:bodyPr/>
          <a:lstStyle/>
          <a:p>
            <a:endParaRPr lang="tr-TR" altLang="en-US" dirty="0"/>
          </a:p>
        </p:txBody>
      </p:sp>
      <p:sp>
        <p:nvSpPr>
          <p:cNvPr id="6" name="Slayt Numarası Yer Tutucusu 6"/>
          <p:cNvSpPr>
            <a:spLocks noGrp="1"/>
          </p:cNvSpPr>
          <p:nvPr>
            <p:ph type="sldNum" sz="quarter" idx="12"/>
          </p:nvPr>
        </p:nvSpPr>
        <p:spPr/>
        <p:txBody>
          <a:bodyPr/>
          <a:lstStyle/>
          <a:p>
            <a:fld id="{193552DA-3961-4A3C-9A9A-D63E8F0F44F9}" type="slidenum">
              <a:rPr lang="tr-TR" altLang="en-US"/>
              <a:pPr/>
              <a:t>43</a:t>
            </a:fld>
            <a:endParaRPr lang="tr-TR" altLang="en-US"/>
          </a:p>
        </p:txBody>
      </p:sp>
      <p:sp>
        <p:nvSpPr>
          <p:cNvPr id="105475" name="Rectangle 3"/>
          <p:cNvSpPr>
            <a:spLocks noGrp="1" noChangeArrowheads="1"/>
          </p:cNvSpPr>
          <p:nvPr>
            <p:ph type="body" sz="half" idx="1"/>
          </p:nvPr>
        </p:nvSpPr>
        <p:spPr>
          <a:xfrm>
            <a:off x="457200" y="1600200"/>
            <a:ext cx="4043363" cy="4530725"/>
          </a:xfrm>
        </p:spPr>
        <p:txBody>
          <a:bodyPr/>
          <a:lstStyle/>
          <a:p>
            <a:pPr>
              <a:buFont typeface="Wingdings" pitchFamily="2" charset="2"/>
              <a:buNone/>
            </a:pPr>
            <a:endParaRPr lang="tr-TR" altLang="tr-TR" sz="4300"/>
          </a:p>
          <a:p>
            <a:pPr algn="ctr">
              <a:buFont typeface="Wingdings" pitchFamily="2" charset="2"/>
              <a:buNone/>
            </a:pPr>
            <a:endParaRPr lang="tr-TR" altLang="tr-TR" sz="5200"/>
          </a:p>
        </p:txBody>
      </p:sp>
      <p:pic>
        <p:nvPicPr>
          <p:cNvPr id="1054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8656" y="347230"/>
            <a:ext cx="8465126" cy="57594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6620625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txBox="1">
            <a:spLocks noChangeArrowheads="1"/>
          </p:cNvSpPr>
          <p:nvPr/>
        </p:nvSpPr>
        <p:spPr>
          <a:xfrm>
            <a:off x="642910" y="1052736"/>
            <a:ext cx="8001056" cy="864096"/>
          </a:xfrm>
          <a:prstGeom prst="rect">
            <a:avLst/>
          </a:prstGeom>
          <a:ln w="9525" cap="flat" cmpd="sng" algn="ctr">
            <a:noFill/>
            <a:prstDash val="solid"/>
          </a:ln>
        </p:spPr>
        <p:style>
          <a:lnRef idx="2">
            <a:schemeClr val="dk1"/>
          </a:lnRef>
          <a:fillRef idx="1">
            <a:schemeClr val="lt1"/>
          </a:fillRef>
          <a:effectRef idx="0">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Emredici İşaretler </a:t>
            </a:r>
          </a:p>
        </p:txBody>
      </p:sp>
      <p:pic>
        <p:nvPicPr>
          <p:cNvPr id="50177" name="Picture 1"/>
          <p:cNvPicPr>
            <a:picLocks noChangeAspect="1" noChangeArrowheads="1"/>
          </p:cNvPicPr>
          <p:nvPr/>
        </p:nvPicPr>
        <p:blipFill>
          <a:blip r:embed="rId2" cstate="print"/>
          <a:srcRect/>
          <a:stretch>
            <a:fillRect/>
          </a:stretch>
        </p:blipFill>
        <p:spPr bwMode="auto">
          <a:xfrm>
            <a:off x="642910" y="2132856"/>
            <a:ext cx="8001056" cy="4032448"/>
          </a:xfrm>
          <a:prstGeom prst="rect">
            <a:avLst/>
          </a:prstGeom>
          <a:noFill/>
          <a:ln w="9525">
            <a:noFill/>
            <a:miter lim="800000"/>
            <a:headEnd/>
            <a:tailEnd/>
          </a:ln>
        </p:spPr>
      </p:pic>
    </p:spTree>
    <p:extLst>
      <p:ext uri="{BB962C8B-B14F-4D97-AF65-F5344CB8AC3E}">
        <p14:creationId xmlns:p14="http://schemas.microsoft.com/office/powerpoint/2010/main" val="17754021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
          <p:cNvSpPr>
            <a:spLocks noGrp="1" noChangeArrowheads="1"/>
          </p:cNvSpPr>
          <p:nvPr>
            <p:ph type="title" sz="quarter"/>
          </p:nvPr>
        </p:nvSpPr>
        <p:spPr>
          <a:xfrm>
            <a:off x="642910" y="1018277"/>
            <a:ext cx="8001056" cy="609353"/>
          </a:xfrm>
          <a:ln w="9525">
            <a:noFill/>
          </a:ln>
        </p:spPr>
        <p:style>
          <a:lnRef idx="2">
            <a:schemeClr val="dk1"/>
          </a:lnRef>
          <a:fillRef idx="1">
            <a:schemeClr val="lt1"/>
          </a:fillRef>
          <a:effectRef idx="0">
            <a:schemeClr val="dk1"/>
          </a:effectRef>
          <a:fontRef idx="minor">
            <a:schemeClr val="dk1"/>
          </a:fontRef>
        </p:style>
        <p:txBody>
          <a:bodyPr>
            <a:noAutofit/>
          </a:bodyPr>
          <a:lstStyle/>
          <a:p>
            <a:pPr algn="just" eaLnBrk="1" hangingPunct="1">
              <a:lnSpc>
                <a:spcPct val="150000"/>
              </a:lnSpc>
            </a:pPr>
            <a:r>
              <a:rPr lang="tr-TR" sz="3600" b="1" dirty="0" smtClean="0">
                <a:solidFill>
                  <a:schemeClr val="tx1"/>
                </a:solidFill>
                <a:latin typeface="Comic Sans MS" panose="030F0702030302020204" pitchFamily="66" charset="0"/>
                <a:cs typeface="Arial" panose="020B0604020202020204" pitchFamily="34" charset="0"/>
              </a:rPr>
              <a:t>Yasaklayıcı </a:t>
            </a:r>
            <a:r>
              <a:rPr lang="tr-TR" sz="3600" b="1" dirty="0" smtClean="0">
                <a:solidFill>
                  <a:sysClr val="windowText" lastClr="000000"/>
                </a:solidFill>
                <a:latin typeface="Comic Sans MS" panose="030F0702030302020204" pitchFamily="66" charset="0"/>
                <a:cs typeface="Arial" panose="020B0604020202020204" pitchFamily="34" charset="0"/>
              </a:rPr>
              <a:t>İşaretler</a:t>
            </a:r>
            <a:r>
              <a:rPr lang="tr-TR" sz="3600" b="1" dirty="0" smtClean="0">
                <a:solidFill>
                  <a:schemeClr val="tx1"/>
                </a:solidFill>
                <a:latin typeface="Comic Sans MS" panose="030F0702030302020204" pitchFamily="66" charset="0"/>
                <a:cs typeface="Arial" panose="020B0604020202020204" pitchFamily="34" charset="0"/>
              </a:rPr>
              <a:t> -2</a:t>
            </a:r>
          </a:p>
        </p:txBody>
      </p:sp>
      <p:pic>
        <p:nvPicPr>
          <p:cNvPr id="48130" name="Picture 2"/>
          <p:cNvPicPr>
            <a:picLocks noChangeAspect="1" noChangeArrowheads="1"/>
          </p:cNvPicPr>
          <p:nvPr/>
        </p:nvPicPr>
        <p:blipFill>
          <a:blip r:embed="rId2" cstate="print"/>
          <a:srcRect/>
          <a:stretch>
            <a:fillRect/>
          </a:stretch>
        </p:blipFill>
        <p:spPr bwMode="auto">
          <a:xfrm>
            <a:off x="642910" y="1772816"/>
            <a:ext cx="8001056" cy="4464496"/>
          </a:xfrm>
          <a:prstGeom prst="rect">
            <a:avLst/>
          </a:prstGeom>
          <a:noFill/>
          <a:ln w="9525">
            <a:noFill/>
            <a:miter lim="800000"/>
            <a:headEnd/>
            <a:tailEnd/>
          </a:ln>
        </p:spPr>
      </p:pic>
    </p:spTree>
    <p:extLst>
      <p:ext uri="{BB962C8B-B14F-4D97-AF65-F5344CB8AC3E}">
        <p14:creationId xmlns:p14="http://schemas.microsoft.com/office/powerpoint/2010/main" val="3504965303"/>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620688"/>
            <a:ext cx="8001056" cy="840452"/>
          </a:xfrm>
          <a:prstGeom prst="rect">
            <a:avLst/>
          </a:prstGeom>
          <a:ln w="9525" cap="flat" cmpd="sng" algn="ctr">
            <a:noFill/>
            <a:prstDash val="solid"/>
          </a:ln>
        </p:spPr>
        <p:style>
          <a:lnRef idx="2">
            <a:schemeClr val="dk1"/>
          </a:lnRef>
          <a:fillRef idx="1">
            <a:schemeClr val="lt1"/>
          </a:fillRef>
          <a:effectRef idx="0">
            <a:schemeClr val="dk1"/>
          </a:effectRef>
          <a:fontRef idx="minor">
            <a:schemeClr val="dk1"/>
          </a:fontRef>
        </p:style>
        <p:txBody>
          <a:bodyPr>
            <a:normAutofit fontScale="97500"/>
          </a:bodyPr>
          <a:lstStyle/>
          <a:p>
            <a:pPr lvl="0" algn="ctr">
              <a:spcBef>
                <a:spcPct val="0"/>
              </a:spcBef>
              <a:defRPr/>
            </a:pPr>
            <a:r>
              <a:rPr lang="tr-TR" sz="3600" b="1" dirty="0">
                <a:ln w="0"/>
                <a:solidFill>
                  <a:srgbClr val="FFFF00"/>
                </a:solidFill>
                <a:latin typeface="Arial" panose="020B0604020202020204" pitchFamily="34" charset="0"/>
                <a:cs typeface="Arial" panose="020B0604020202020204" pitchFamily="34" charset="0"/>
              </a:rPr>
              <a:t>Uyarı İşaretleri </a:t>
            </a:r>
            <a:endParaRPr kumimoji="0" lang="tr-TR" sz="3600" b="0" i="0" u="none" strike="noStrike" kern="1200" cap="none" spc="0" normalizeH="0" baseline="0" noProof="0" dirty="0" smtClean="0">
              <a:ln>
                <a:solidFill>
                  <a:schemeClr val="tx1"/>
                </a:solidFill>
              </a:ln>
              <a:solidFill>
                <a:srgbClr val="FFFF00"/>
              </a:solidFill>
              <a:effectLst/>
              <a:uLnTx/>
              <a:uFillTx/>
              <a:latin typeface="Arial" panose="020B0604020202020204" pitchFamily="34" charset="0"/>
              <a:cs typeface="Arial" panose="020B0604020202020204" pitchFamily="34" charset="0"/>
            </a:endParaRPr>
          </a:p>
        </p:txBody>
      </p:sp>
      <p:pic>
        <p:nvPicPr>
          <p:cNvPr id="3104" name="Picture 32"/>
          <p:cNvPicPr>
            <a:picLocks noChangeAspect="1" noChangeArrowheads="1"/>
          </p:cNvPicPr>
          <p:nvPr/>
        </p:nvPicPr>
        <p:blipFill>
          <a:blip r:embed="rId2" cstate="print"/>
          <a:srcRect/>
          <a:stretch>
            <a:fillRect/>
          </a:stretch>
        </p:blipFill>
        <p:spPr bwMode="auto">
          <a:xfrm>
            <a:off x="467544" y="1484784"/>
            <a:ext cx="8001056" cy="4464496"/>
          </a:xfrm>
          <a:prstGeom prst="rect">
            <a:avLst/>
          </a:prstGeom>
          <a:noFill/>
          <a:ln w="9525">
            <a:noFill/>
            <a:miter lim="800000"/>
            <a:headEnd/>
            <a:tailEnd/>
          </a:ln>
        </p:spPr>
      </p:pic>
    </p:spTree>
    <p:extLst>
      <p:ext uri="{BB962C8B-B14F-4D97-AF65-F5344CB8AC3E}">
        <p14:creationId xmlns:p14="http://schemas.microsoft.com/office/powerpoint/2010/main" val="128545538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42910" y="1052736"/>
            <a:ext cx="8001056" cy="720080"/>
          </a:xfrm>
          <a:prstGeom prst="rect">
            <a:avLst/>
          </a:prstGeom>
          <a:ln w="9525" cap="flat" cmpd="sng" algn="ctr">
            <a:noFill/>
            <a:prstDash val="solid"/>
          </a:ln>
        </p:spPr>
        <p:style>
          <a:lnRef idx="2">
            <a:schemeClr val="dk1"/>
          </a:lnRef>
          <a:fillRef idx="1">
            <a:schemeClr val="lt1"/>
          </a:fillRef>
          <a:effectRef idx="0">
            <a:schemeClr val="dk1"/>
          </a:effectRef>
          <a:fontRef idx="minor">
            <a:schemeClr val="dk1"/>
          </a:fontRef>
        </p:style>
        <p:txBody>
          <a:bodyPr>
            <a:normAutofit fontScale="97500"/>
          </a:bodyPr>
          <a:lstStyle/>
          <a:p>
            <a:pPr lvl="0" algn="ctr">
              <a:spcBef>
                <a:spcPct val="0"/>
              </a:spcBef>
              <a:defRPr/>
            </a:pPr>
            <a:r>
              <a:rPr lang="tr-TR" sz="3600" b="1" dirty="0">
                <a:ln w="0"/>
                <a:solidFill>
                  <a:schemeClr val="tx1"/>
                </a:solidFill>
                <a:latin typeface="Arial" panose="020B0604020202020204" pitchFamily="34" charset="0"/>
                <a:cs typeface="Arial" panose="020B0604020202020204" pitchFamily="34" charset="0"/>
              </a:rPr>
              <a:t>Uyarı İşaretleri </a:t>
            </a:r>
            <a:r>
              <a:rPr lang="tr-TR" sz="3600" b="1" dirty="0" smtClean="0">
                <a:ln w="0"/>
                <a:solidFill>
                  <a:schemeClr val="tx1"/>
                </a:solidFill>
                <a:latin typeface="Arial" panose="020B0604020202020204" pitchFamily="34" charset="0"/>
                <a:cs typeface="Arial" panose="020B0604020202020204" pitchFamily="34" charset="0"/>
              </a:rPr>
              <a:t>-3</a:t>
            </a:r>
            <a:endParaRPr kumimoji="0" lang="tr-TR" sz="3600" b="0" i="0" u="none" strike="noStrike" kern="1200" cap="none" spc="0" normalizeH="0" baseline="0" noProof="0" dirty="0" smtClean="0">
              <a:ln>
                <a:solidFill>
                  <a:schemeClr val="tx1"/>
                </a:solidFill>
              </a:ln>
              <a:solidFill>
                <a:schemeClr val="tx1"/>
              </a:solidFill>
              <a:effectLst/>
              <a:uLnTx/>
              <a:uFillTx/>
              <a:latin typeface="Arial" panose="020B0604020202020204" pitchFamily="34" charset="0"/>
              <a:cs typeface="Arial" panose="020B0604020202020204" pitchFamily="34" charset="0"/>
            </a:endParaRPr>
          </a:p>
        </p:txBody>
      </p:sp>
      <p:pic>
        <p:nvPicPr>
          <p:cNvPr id="4128" name="Picture 32"/>
          <p:cNvPicPr>
            <a:picLocks noChangeAspect="1" noChangeArrowheads="1"/>
          </p:cNvPicPr>
          <p:nvPr/>
        </p:nvPicPr>
        <p:blipFill>
          <a:blip r:embed="rId2" cstate="print"/>
          <a:srcRect/>
          <a:stretch>
            <a:fillRect/>
          </a:stretch>
        </p:blipFill>
        <p:spPr bwMode="auto">
          <a:xfrm>
            <a:off x="683568" y="1916832"/>
            <a:ext cx="7960398" cy="4320480"/>
          </a:xfrm>
          <a:prstGeom prst="rect">
            <a:avLst/>
          </a:prstGeom>
          <a:noFill/>
          <a:ln w="9525">
            <a:noFill/>
            <a:miter lim="800000"/>
            <a:headEnd/>
            <a:tailEnd/>
          </a:ln>
        </p:spPr>
      </p:pic>
    </p:spTree>
    <p:extLst>
      <p:ext uri="{BB962C8B-B14F-4D97-AF65-F5344CB8AC3E}">
        <p14:creationId xmlns:p14="http://schemas.microsoft.com/office/powerpoint/2010/main" val="3427058816"/>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764704"/>
            <a:ext cx="8001055" cy="646331"/>
          </a:xfrm>
          <a:prstGeom prst="rect">
            <a:avLst/>
          </a:prstGeom>
          <a:ln w="9525">
            <a:noFill/>
          </a:ln>
        </p:spPr>
        <p:txBody>
          <a:bodyPr wrap="square">
            <a:spAutoFit/>
          </a:bodyPr>
          <a:lstStyle/>
          <a:p>
            <a:r>
              <a:rPr lang="tr-TR" sz="3600" b="1" dirty="0">
                <a:solidFill>
                  <a:srgbClr val="00B050"/>
                </a:solidFill>
                <a:latin typeface="Arial" panose="020B0604020202020204" pitchFamily="34" charset="0"/>
                <a:cs typeface="Arial" panose="020B0604020202020204" pitchFamily="34" charset="0"/>
              </a:rPr>
              <a:t>Acil Çıkış ve </a:t>
            </a:r>
            <a:r>
              <a:rPr lang="tr-TR" sz="3600" b="1" dirty="0" smtClean="0">
                <a:solidFill>
                  <a:srgbClr val="00B050"/>
                </a:solidFill>
                <a:latin typeface="Arial" panose="020B0604020202020204" pitchFamily="34" charset="0"/>
                <a:cs typeface="Arial" panose="020B0604020202020204" pitchFamily="34" charset="0"/>
              </a:rPr>
              <a:t>İlk Yardım İşaretleri </a:t>
            </a:r>
            <a:endParaRPr lang="tr-TR" sz="3600" dirty="0">
              <a:solidFill>
                <a:srgbClr val="00B050"/>
              </a:solidFill>
            </a:endParaRPr>
          </a:p>
        </p:txBody>
      </p:sp>
      <p:pic>
        <p:nvPicPr>
          <p:cNvPr id="54273" name="Picture 1"/>
          <p:cNvPicPr>
            <a:picLocks noChangeAspect="1" noChangeArrowheads="1"/>
          </p:cNvPicPr>
          <p:nvPr/>
        </p:nvPicPr>
        <p:blipFill>
          <a:blip r:embed="rId2" cstate="print"/>
          <a:srcRect/>
          <a:stretch>
            <a:fillRect/>
          </a:stretch>
        </p:blipFill>
        <p:spPr bwMode="auto">
          <a:xfrm>
            <a:off x="323528" y="1556792"/>
            <a:ext cx="8001056" cy="4248471"/>
          </a:xfrm>
          <a:prstGeom prst="rect">
            <a:avLst/>
          </a:prstGeom>
          <a:noFill/>
          <a:ln w="9525">
            <a:noFill/>
            <a:miter lim="800000"/>
            <a:headEnd/>
            <a:tailEnd/>
          </a:ln>
        </p:spPr>
      </p:pic>
    </p:spTree>
    <p:extLst>
      <p:ext uri="{BB962C8B-B14F-4D97-AF65-F5344CB8AC3E}">
        <p14:creationId xmlns:p14="http://schemas.microsoft.com/office/powerpoint/2010/main" val="161860425"/>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2910" y="1124744"/>
            <a:ext cx="8001056" cy="710154"/>
          </a:xfrm>
          <a:prstGeom prst="rect">
            <a:avLst/>
          </a:prstGeom>
          <a:ln w="9525">
            <a:noFill/>
          </a:ln>
        </p:spPr>
        <p:style>
          <a:lnRef idx="2">
            <a:schemeClr val="dk1"/>
          </a:lnRef>
          <a:fillRef idx="1">
            <a:schemeClr val="lt1"/>
          </a:fillRef>
          <a:effectRef idx="0">
            <a:schemeClr val="dk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3600" b="1" dirty="0" smtClean="0">
                <a:solidFill>
                  <a:srgbClr val="FF0000"/>
                </a:solidFill>
                <a:latin typeface="Arial" panose="020B0604020202020204" pitchFamily="34" charset="0"/>
                <a:cs typeface="Arial" panose="020B0604020202020204" pitchFamily="34" charset="0"/>
              </a:rPr>
              <a:t>Yangınla Mücadele İşaretleri </a:t>
            </a:r>
          </a:p>
        </p:txBody>
      </p:sp>
      <p:pic>
        <p:nvPicPr>
          <p:cNvPr id="8224" name="Picture 32"/>
          <p:cNvPicPr>
            <a:picLocks noChangeAspect="1" noChangeArrowheads="1"/>
          </p:cNvPicPr>
          <p:nvPr/>
        </p:nvPicPr>
        <p:blipFill>
          <a:blip r:embed="rId2" cstate="print"/>
          <a:srcRect/>
          <a:stretch>
            <a:fillRect/>
          </a:stretch>
        </p:blipFill>
        <p:spPr bwMode="auto">
          <a:xfrm>
            <a:off x="642910" y="2060848"/>
            <a:ext cx="8033546" cy="4176464"/>
          </a:xfrm>
          <a:prstGeom prst="rect">
            <a:avLst/>
          </a:prstGeom>
          <a:noFill/>
          <a:ln w="9525">
            <a:noFill/>
            <a:miter lim="800000"/>
            <a:headEnd/>
            <a:tailEnd/>
          </a:ln>
        </p:spPr>
      </p:pic>
    </p:spTree>
    <p:extLst>
      <p:ext uri="{BB962C8B-B14F-4D97-AF65-F5344CB8AC3E}">
        <p14:creationId xmlns:p14="http://schemas.microsoft.com/office/powerpoint/2010/main" val="366448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a:xfrm>
            <a:off x="611188" y="692150"/>
            <a:ext cx="8001000" cy="647700"/>
          </a:xfrm>
          <a:ln>
            <a:miter lim="800000"/>
            <a:headEnd/>
            <a:tailEnd/>
          </a:ln>
        </p:spPr>
        <p:txBody>
          <a:bodyPr/>
          <a:lstStyle/>
          <a:p>
            <a:pPr eaLnBrk="1" fontAlgn="auto" hangingPunct="1">
              <a:spcAft>
                <a:spcPts val="0"/>
              </a:spcAft>
              <a:defRPr/>
            </a:pPr>
            <a:r>
              <a:rPr lang="tr-TR" altLang="tr-TR" sz="3600" b="1" smtClean="0">
                <a:solidFill>
                  <a:schemeClr val="tx1">
                    <a:lumMod val="75000"/>
                    <a:lumOff val="25000"/>
                  </a:schemeClr>
                </a:solidFill>
                <a:latin typeface="Arial" panose="020B0604020202020204" pitchFamily="34" charset="0"/>
                <a:cs typeface="Arial" panose="020B0604020202020204" pitchFamily="34" charset="0"/>
              </a:rPr>
              <a:t>              Fiziksel Risk Etmenleri</a:t>
            </a:r>
          </a:p>
        </p:txBody>
      </p:sp>
      <p:sp>
        <p:nvSpPr>
          <p:cNvPr id="12291"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E0BBAED-8328-430F-9F62-C182D82935AC}" type="slidenum">
              <a:rPr lang="tr-TR" altLang="tr-TR" sz="1200">
                <a:solidFill>
                  <a:srgbClr val="898989"/>
                </a:solidFill>
              </a:rPr>
              <a:pPr/>
              <a:t>5</a:t>
            </a:fld>
            <a:endParaRPr lang="tr-TR" altLang="tr-TR" sz="1200">
              <a:solidFill>
                <a:srgbClr val="898989"/>
              </a:solidFill>
            </a:endParaRPr>
          </a:p>
        </p:txBody>
      </p:sp>
      <p:sp>
        <p:nvSpPr>
          <p:cNvPr id="5" name="4 Oval"/>
          <p:cNvSpPr/>
          <p:nvPr/>
        </p:nvSpPr>
        <p:spPr>
          <a:xfrm>
            <a:off x="684213" y="2133600"/>
            <a:ext cx="3816350" cy="100806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b="1" dirty="0">
                <a:latin typeface="Arial" pitchFamily="34" charset="0"/>
                <a:cs typeface="Arial" pitchFamily="34" charset="0"/>
              </a:rPr>
              <a:t>Termal Konfor</a:t>
            </a:r>
          </a:p>
        </p:txBody>
      </p:sp>
      <p:sp>
        <p:nvSpPr>
          <p:cNvPr id="6" name="5 Oval"/>
          <p:cNvSpPr/>
          <p:nvPr/>
        </p:nvSpPr>
        <p:spPr>
          <a:xfrm>
            <a:off x="4787900" y="2133600"/>
            <a:ext cx="3816350" cy="10080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2800" b="1" dirty="0">
                <a:latin typeface="Arial" pitchFamily="34" charset="0"/>
                <a:cs typeface="Arial" pitchFamily="34" charset="0"/>
              </a:rPr>
              <a:t>Aydınlatma</a:t>
            </a:r>
          </a:p>
        </p:txBody>
      </p:sp>
      <p:sp>
        <p:nvSpPr>
          <p:cNvPr id="7" name="6 Oval"/>
          <p:cNvSpPr/>
          <p:nvPr/>
        </p:nvSpPr>
        <p:spPr>
          <a:xfrm>
            <a:off x="684213" y="3644900"/>
            <a:ext cx="3816350" cy="1008063"/>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800" b="1" dirty="0">
                <a:latin typeface="Arial" pitchFamily="34" charset="0"/>
                <a:cs typeface="Arial" pitchFamily="34" charset="0"/>
              </a:rPr>
              <a:t>Gürültü</a:t>
            </a:r>
          </a:p>
        </p:txBody>
      </p:sp>
      <p:sp>
        <p:nvSpPr>
          <p:cNvPr id="8" name="7 Oval"/>
          <p:cNvSpPr/>
          <p:nvPr/>
        </p:nvSpPr>
        <p:spPr>
          <a:xfrm>
            <a:off x="4787900" y="3644900"/>
            <a:ext cx="3816350" cy="10080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800" b="1" dirty="0">
                <a:latin typeface="Arial" pitchFamily="34" charset="0"/>
                <a:cs typeface="Arial" pitchFamily="34" charset="0"/>
              </a:rPr>
              <a:t>Titreşim</a:t>
            </a:r>
          </a:p>
        </p:txBody>
      </p:sp>
      <p:sp>
        <p:nvSpPr>
          <p:cNvPr id="9" name="8 Oval"/>
          <p:cNvSpPr/>
          <p:nvPr/>
        </p:nvSpPr>
        <p:spPr>
          <a:xfrm>
            <a:off x="755650" y="5300663"/>
            <a:ext cx="3816350" cy="10080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2800" b="1" dirty="0">
                <a:latin typeface="Arial" pitchFamily="34" charset="0"/>
                <a:cs typeface="Arial" pitchFamily="34" charset="0"/>
              </a:rPr>
              <a:t>Basınç</a:t>
            </a:r>
          </a:p>
        </p:txBody>
      </p:sp>
      <p:sp>
        <p:nvSpPr>
          <p:cNvPr id="10" name="9 Oval"/>
          <p:cNvSpPr/>
          <p:nvPr/>
        </p:nvSpPr>
        <p:spPr>
          <a:xfrm>
            <a:off x="4787900" y="5229225"/>
            <a:ext cx="3816350" cy="1008063"/>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atin typeface="Arial" pitchFamily="34" charset="0"/>
                <a:cs typeface="Arial" pitchFamily="34" charset="0"/>
              </a:rPr>
              <a:t>Radyasyon</a:t>
            </a:r>
          </a:p>
        </p:txBody>
      </p:sp>
    </p:spTree>
    <p:extLst>
      <p:ext uri="{BB962C8B-B14F-4D97-AF65-F5344CB8AC3E}">
        <p14:creationId xmlns:p14="http://schemas.microsoft.com/office/powerpoint/2010/main" val="2255358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a:xfrm>
            <a:off x="539750" y="981075"/>
            <a:ext cx="8072438" cy="812800"/>
          </a:xfrm>
          <a:ln>
            <a:miter lim="800000"/>
            <a:headEnd/>
            <a:tailEnd/>
          </a:ln>
        </p:spPr>
        <p:txBody>
          <a:bodyPr/>
          <a:lstStyle/>
          <a:p>
            <a:pPr eaLnBrk="1" fontAlgn="auto" hangingPunct="1">
              <a:spcAft>
                <a:spcPts val="0"/>
              </a:spcAft>
              <a:defRPr/>
            </a:pPr>
            <a:r>
              <a:rPr lang="tr-TR" altLang="tr-TR" sz="3600" b="1" dirty="0" smtClean="0">
                <a:solidFill>
                  <a:schemeClr val="tx1"/>
                </a:solidFill>
                <a:latin typeface="Arial" panose="020B0604020202020204" pitchFamily="34" charset="0"/>
                <a:cs typeface="Arial" panose="020B0604020202020204" pitchFamily="34" charset="0"/>
              </a:rPr>
              <a:t>Yanma Üçgeni</a:t>
            </a:r>
          </a:p>
        </p:txBody>
      </p:sp>
      <p:sp>
        <p:nvSpPr>
          <p:cNvPr id="14339" name="İçerik Yer Tutucusu 2"/>
          <p:cNvSpPr>
            <a:spLocks noGrp="1"/>
          </p:cNvSpPr>
          <p:nvPr>
            <p:ph idx="1"/>
          </p:nvPr>
        </p:nvSpPr>
        <p:spPr>
          <a:xfrm>
            <a:off x="642938" y="2363788"/>
            <a:ext cx="8001000" cy="3992562"/>
          </a:xfrm>
        </p:spPr>
        <p:txBody>
          <a:bodyPr/>
          <a:lstStyle/>
          <a:p>
            <a:pPr marL="0" indent="0" algn="just" eaLnBrk="1" hangingPunct="1">
              <a:buFont typeface="Arial" charset="0"/>
              <a:buNone/>
            </a:pPr>
            <a:r>
              <a:rPr lang="tr-TR" altLang="tr-TR" sz="2600" smtClean="0">
                <a:solidFill>
                  <a:schemeClr val="tx1"/>
                </a:solidFill>
                <a:latin typeface="Arial" charset="0"/>
              </a:rPr>
              <a:t>Yanma olayının meydana gelebilmesi için üç şartın bir arada olması gerekmektedir:</a:t>
            </a:r>
          </a:p>
          <a:p>
            <a:pPr marL="0" indent="0" algn="just" eaLnBrk="1" hangingPunct="1">
              <a:buFont typeface="Arial" charset="0"/>
              <a:buNone/>
            </a:pPr>
            <a:endParaRPr lang="tr-TR" altLang="tr-TR" sz="2600" b="1" smtClean="0">
              <a:solidFill>
                <a:schemeClr val="tx1"/>
              </a:solidFill>
              <a:latin typeface="Arial" charset="0"/>
              <a:cs typeface="Arial" charset="0"/>
            </a:endParaRPr>
          </a:p>
          <a:p>
            <a:pPr marL="0" indent="0" algn="just" eaLnBrk="1" hangingPunct="1">
              <a:buFont typeface="Wingdings" pitchFamily="2" charset="2"/>
              <a:buChar char="ü"/>
            </a:pPr>
            <a:r>
              <a:rPr lang="tr-TR" altLang="tr-TR" sz="2600" b="1" smtClean="0">
                <a:solidFill>
                  <a:schemeClr val="tx1"/>
                </a:solidFill>
                <a:latin typeface="Arial" charset="0"/>
                <a:cs typeface="Arial" charset="0"/>
              </a:rPr>
              <a:t> Yanıcı Madde </a:t>
            </a:r>
            <a:r>
              <a:rPr lang="tr-TR" altLang="tr-TR" sz="2600" smtClean="0">
                <a:solidFill>
                  <a:schemeClr val="tx1"/>
                </a:solidFill>
                <a:latin typeface="Arial" charset="0"/>
                <a:cs typeface="Arial" charset="0"/>
              </a:rPr>
              <a:t>(Yakıt), </a:t>
            </a:r>
          </a:p>
          <a:p>
            <a:pPr marL="0" indent="0" algn="just" eaLnBrk="1" hangingPunct="1">
              <a:buFont typeface="Wingdings" pitchFamily="2" charset="2"/>
              <a:buChar char="ü"/>
            </a:pPr>
            <a:r>
              <a:rPr lang="tr-TR" altLang="tr-TR" sz="2600" b="1" smtClean="0">
                <a:solidFill>
                  <a:schemeClr val="tx1"/>
                </a:solidFill>
                <a:latin typeface="Arial" charset="0"/>
                <a:cs typeface="Arial" charset="0"/>
              </a:rPr>
              <a:t> Yakıcı Madde </a:t>
            </a:r>
            <a:r>
              <a:rPr lang="tr-TR" altLang="tr-TR" sz="2600" smtClean="0">
                <a:solidFill>
                  <a:schemeClr val="tx1"/>
                </a:solidFill>
                <a:latin typeface="Arial" charset="0"/>
                <a:cs typeface="Arial" charset="0"/>
              </a:rPr>
              <a:t>(Oksijen) ve</a:t>
            </a:r>
          </a:p>
          <a:p>
            <a:pPr marL="0" indent="0" algn="just" eaLnBrk="1" hangingPunct="1">
              <a:buFont typeface="Wingdings" pitchFamily="2" charset="2"/>
              <a:buChar char="ü"/>
            </a:pPr>
            <a:r>
              <a:rPr lang="tr-TR" altLang="tr-TR" sz="2600" b="1" smtClean="0">
                <a:solidFill>
                  <a:schemeClr val="tx1"/>
                </a:solidFill>
                <a:latin typeface="Arial" charset="0"/>
                <a:cs typeface="Arial" charset="0"/>
              </a:rPr>
              <a:t> Tutuşturma </a:t>
            </a:r>
            <a:r>
              <a:rPr lang="tr-TR" altLang="tr-TR" sz="2600" smtClean="0">
                <a:solidFill>
                  <a:schemeClr val="tx1"/>
                </a:solidFill>
                <a:latin typeface="Arial" charset="0"/>
                <a:cs typeface="Arial" charset="0"/>
              </a:rPr>
              <a:t>(Ateşleme Kaynağı) </a:t>
            </a:r>
          </a:p>
        </p:txBody>
      </p:sp>
      <p:sp>
        <p:nvSpPr>
          <p:cNvPr id="14340"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E064A43B-B1A1-4DA6-875B-009AC4C7CF60}" type="slidenum">
              <a:rPr lang="tr-TR" altLang="tr-TR">
                <a:solidFill>
                  <a:srgbClr val="898989"/>
                </a:solidFill>
              </a:rPr>
              <a:pPr/>
              <a:t>50</a:t>
            </a:fld>
            <a:endParaRPr lang="tr-TR" altLang="tr-TR">
              <a:solidFill>
                <a:srgbClr val="898989"/>
              </a:solidFill>
            </a:endParaRPr>
          </a:p>
        </p:txBody>
      </p:sp>
      <p:sp>
        <p:nvSpPr>
          <p:cNvPr id="6" name="İkizkenar Üçgen 5"/>
          <p:cNvSpPr/>
          <p:nvPr/>
        </p:nvSpPr>
        <p:spPr>
          <a:xfrm>
            <a:off x="6227763" y="2997200"/>
            <a:ext cx="2232025" cy="241935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342" name="Metin kutusu 6"/>
          <p:cNvSpPr txBox="1">
            <a:spLocks noChangeArrowheads="1"/>
          </p:cNvSpPr>
          <p:nvPr/>
        </p:nvSpPr>
        <p:spPr bwMode="auto">
          <a:xfrm>
            <a:off x="7053263" y="376396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tr-TR" altLang="tr-TR" sz="2400">
                <a:solidFill>
                  <a:schemeClr val="bg1"/>
                </a:solidFill>
              </a:rPr>
              <a:t>Isı</a:t>
            </a:r>
          </a:p>
        </p:txBody>
      </p:sp>
      <p:sp>
        <p:nvSpPr>
          <p:cNvPr id="14343" name="Metin kutusu 7"/>
          <p:cNvSpPr txBox="1">
            <a:spLocks noChangeArrowheads="1"/>
          </p:cNvSpPr>
          <p:nvPr/>
        </p:nvSpPr>
        <p:spPr bwMode="auto">
          <a:xfrm>
            <a:off x="6326188" y="4875213"/>
            <a:ext cx="208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tr-TR" altLang="tr-TR" sz="2400">
                <a:solidFill>
                  <a:schemeClr val="bg1"/>
                </a:solidFill>
              </a:rPr>
              <a:t>Yanıcı madde</a:t>
            </a:r>
          </a:p>
        </p:txBody>
      </p:sp>
      <p:sp>
        <p:nvSpPr>
          <p:cNvPr id="14344" name="Metin kutusu 8"/>
          <p:cNvSpPr txBox="1">
            <a:spLocks noChangeArrowheads="1"/>
          </p:cNvSpPr>
          <p:nvPr/>
        </p:nvSpPr>
        <p:spPr bwMode="auto">
          <a:xfrm>
            <a:off x="6692900" y="4316413"/>
            <a:ext cx="130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tr-TR" altLang="tr-TR" sz="2400">
                <a:solidFill>
                  <a:schemeClr val="bg1"/>
                </a:solidFill>
              </a:rPr>
              <a:t>Oksijen</a:t>
            </a:r>
          </a:p>
        </p:txBody>
      </p:sp>
    </p:spTree>
    <p:extLst>
      <p:ext uri="{BB962C8B-B14F-4D97-AF65-F5344CB8AC3E}">
        <p14:creationId xmlns:p14="http://schemas.microsoft.com/office/powerpoint/2010/main" val="173562825"/>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642938" y="1146175"/>
            <a:ext cx="7961312" cy="676275"/>
          </a:xfrm>
          <a:ln>
            <a:miter lim="800000"/>
            <a:headEnd/>
            <a:tailEnd/>
          </a:ln>
        </p:spPr>
        <p:txBody>
          <a:bodyPr/>
          <a:lstStyle/>
          <a:p>
            <a:pPr eaLnBrk="1" fontAlgn="auto" hangingPunct="1">
              <a:spcAft>
                <a:spcPts val="0"/>
              </a:spcAft>
              <a:defRPr/>
            </a:pPr>
            <a:r>
              <a:rPr lang="tr-TR" altLang="tr-TR" sz="3600" b="1" dirty="0" smtClean="0">
                <a:solidFill>
                  <a:schemeClr val="tx1"/>
                </a:solidFill>
                <a:latin typeface="Arial" panose="020B0604020202020204" pitchFamily="34" charset="0"/>
                <a:cs typeface="Arial" panose="020B0604020202020204" pitchFamily="34" charset="0"/>
              </a:rPr>
              <a:t>Yangınların Çıkış Sebepleri</a:t>
            </a:r>
          </a:p>
        </p:txBody>
      </p:sp>
      <p:sp>
        <p:nvSpPr>
          <p:cNvPr id="12291" name="İçerik Yer Tutucusu 2"/>
          <p:cNvSpPr>
            <a:spLocks noGrp="1"/>
          </p:cNvSpPr>
          <p:nvPr>
            <p:ph idx="1"/>
          </p:nvPr>
        </p:nvSpPr>
        <p:spPr>
          <a:xfrm>
            <a:off x="642938" y="1989138"/>
            <a:ext cx="7961312" cy="4176712"/>
          </a:xfrm>
          <a:ln>
            <a:miter lim="800000"/>
            <a:headEnd/>
            <a:tailEnd/>
          </a:ln>
        </p:spPr>
        <p:txBody>
          <a:bodyPr rtlCol="0">
            <a:normAutofit/>
          </a:bodyPr>
          <a:lstStyle/>
          <a:p>
            <a:pPr marL="0" indent="0" eaLnBrk="1" fontAlgn="auto"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altLang="tr-TR" sz="2600" dirty="0" smtClean="0">
              <a:solidFill>
                <a:schemeClr val="tx1"/>
              </a:solidFill>
              <a:latin typeface="Arial" panose="020B0604020202020204" pitchFamily="34" charset="0"/>
              <a:cs typeface="Arial" panose="020B0604020202020204" pitchFamily="34" charset="0"/>
            </a:endParaRP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Korunma önlemlerinin alınmaması,</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Bilgisizlik,</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İhmal,</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Kazalar,</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Sabotaj,</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Sıçrama,</a:t>
            </a:r>
          </a:p>
          <a:p>
            <a:pPr marL="0" indent="0" eaLnBrk="1" fontAlgn="auto" hangingPunct="1">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ltLang="tr-TR" sz="2600" dirty="0" smtClean="0">
                <a:solidFill>
                  <a:schemeClr val="tx1"/>
                </a:solidFill>
                <a:latin typeface="Arial" panose="020B0604020202020204" pitchFamily="34" charset="0"/>
                <a:cs typeface="Arial" panose="020B0604020202020204" pitchFamily="34" charset="0"/>
              </a:rPr>
              <a:t> Doğa olaylarıdır.</a:t>
            </a:r>
          </a:p>
          <a:p>
            <a:pPr marL="0" indent="0" eaLnBrk="1" fontAlgn="auto"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altLang="tr-TR" sz="2600" dirty="0" smtClean="0">
              <a:solidFill>
                <a:schemeClr val="tx1"/>
              </a:solidFill>
            </a:endParaRPr>
          </a:p>
        </p:txBody>
      </p:sp>
      <p:sp>
        <p:nvSpPr>
          <p:cNvPr id="16388"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4C0B952-7555-428F-86AD-F21F0D95D064}" type="slidenum">
              <a:rPr lang="tr-TR" altLang="tr-TR">
                <a:solidFill>
                  <a:srgbClr val="898989"/>
                </a:solidFill>
              </a:rPr>
              <a:pPr/>
              <a:t>51</a:t>
            </a:fld>
            <a:endParaRPr lang="tr-TR" altLang="tr-TR">
              <a:solidFill>
                <a:srgbClr val="898989"/>
              </a:solidFill>
            </a:endParaRPr>
          </a:p>
        </p:txBody>
      </p:sp>
    </p:spTree>
    <p:extLst>
      <p:ext uri="{BB962C8B-B14F-4D97-AF65-F5344CB8AC3E}">
        <p14:creationId xmlns:p14="http://schemas.microsoft.com/office/powerpoint/2010/main" val="399243292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642910" y="1772816"/>
          <a:ext cx="80010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1 Başlık"/>
          <p:cNvSpPr txBox="1">
            <a:spLocks/>
          </p:cNvSpPr>
          <p:nvPr/>
        </p:nvSpPr>
        <p:spPr bwMode="auto">
          <a:xfrm>
            <a:off x="642938" y="1000125"/>
            <a:ext cx="8001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tr-TR" altLang="tr-TR" sz="3600" b="1">
                <a:cs typeface="Arial" charset="0"/>
              </a:rPr>
              <a:t>Yangın Sınıfları</a:t>
            </a:r>
          </a:p>
        </p:txBody>
      </p:sp>
      <p:sp>
        <p:nvSpPr>
          <p:cNvPr id="17412"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97CFD7E7-7172-415B-8B8A-70BD5F3D9632}" type="slidenum">
              <a:rPr lang="tr-TR" altLang="tr-TR">
                <a:solidFill>
                  <a:srgbClr val="898989"/>
                </a:solidFill>
              </a:rPr>
              <a:pPr/>
              <a:t>52</a:t>
            </a:fld>
            <a:endParaRPr lang="tr-TR" altLang="tr-TR">
              <a:solidFill>
                <a:srgbClr val="898989"/>
              </a:solidFill>
            </a:endParaRPr>
          </a:p>
        </p:txBody>
      </p:sp>
    </p:spTree>
    <p:extLst>
      <p:ext uri="{BB962C8B-B14F-4D97-AF65-F5344CB8AC3E}">
        <p14:creationId xmlns:p14="http://schemas.microsoft.com/office/powerpoint/2010/main" val="2292411325"/>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2938" y="2563813"/>
            <a:ext cx="8001000" cy="3457575"/>
          </a:xfrm>
        </p:spPr>
        <p:txBody>
          <a:bodyPr rtlCol="0">
            <a:normAutofit lnSpcReduction="10000"/>
          </a:bodyPr>
          <a:lstStyle/>
          <a:p>
            <a:pPr marL="91440" indent="-91440" eaLnBrk="1" fontAlgn="auto" hangingPunct="1">
              <a:lnSpc>
                <a:spcPct val="150000"/>
              </a:lnSpc>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400" dirty="0" smtClean="0">
                <a:solidFill>
                  <a:schemeClr val="tx1"/>
                </a:solidFill>
                <a:latin typeface="Arial" pitchFamily="34" charset="0"/>
                <a:ea typeface="SimSun" pitchFamily="2" charset="-122"/>
              </a:rPr>
              <a:t>Paniğe kapılmamalı, vana  kapatılmalı, gaz akışı kesilmeli,</a:t>
            </a:r>
            <a:endParaRPr lang="tr-TR" sz="2400" dirty="0" smtClean="0">
              <a:solidFill>
                <a:schemeClr val="tx1"/>
              </a:solidFill>
              <a:effectLst>
                <a:outerShdw blurRad="38100" dist="38100" dir="2700000" algn="tl">
                  <a:srgbClr val="C0C0C0"/>
                </a:outerShdw>
              </a:effectLst>
              <a:latin typeface="Arial" pitchFamily="34" charset="0"/>
              <a:ea typeface="SimSun" pitchFamily="2" charset="-122"/>
            </a:endParaRPr>
          </a:p>
          <a:p>
            <a:pPr marL="91440" indent="-91440" eaLnBrk="1" fontAlgn="auto" hangingPunct="1">
              <a:lnSpc>
                <a:spcPct val="150000"/>
              </a:lnSpc>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400" dirty="0" smtClean="0">
                <a:solidFill>
                  <a:schemeClr val="tx1"/>
                </a:solidFill>
                <a:latin typeface="Arial" pitchFamily="34" charset="0"/>
                <a:ea typeface="SimSun" pitchFamily="2" charset="-122"/>
              </a:rPr>
              <a:t>Elektrik düğmelerine  dokunulmamalı,</a:t>
            </a:r>
          </a:p>
          <a:p>
            <a:pPr marL="91440" indent="-91440" eaLnBrk="1" fontAlgn="auto" hangingPunct="1">
              <a:lnSpc>
                <a:spcPct val="150000"/>
              </a:lnSpc>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400" dirty="0" smtClean="0">
                <a:solidFill>
                  <a:schemeClr val="tx1"/>
                </a:solidFill>
                <a:latin typeface="Arial" pitchFamily="34" charset="0"/>
                <a:ea typeface="SimSun" pitchFamily="2" charset="-122"/>
              </a:rPr>
              <a:t>Kibrit , çakmak, telefon vb. kullanılmamalı,</a:t>
            </a:r>
          </a:p>
          <a:p>
            <a:pPr marL="91440" indent="-91440" eaLnBrk="1" fontAlgn="auto" hangingPunct="1">
              <a:lnSpc>
                <a:spcPct val="150000"/>
              </a:lnSpc>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400" dirty="0" smtClean="0">
                <a:solidFill>
                  <a:schemeClr val="tx1"/>
                </a:solidFill>
                <a:latin typeface="Arial" pitchFamily="34" charset="0"/>
                <a:ea typeface="SimSun" pitchFamily="2" charset="-122"/>
              </a:rPr>
              <a:t>Statik elektriğe dikkat edilmeli,</a:t>
            </a:r>
          </a:p>
          <a:p>
            <a:pPr marL="91440" indent="-91440" eaLnBrk="1" fontAlgn="auto" hangingPunct="1">
              <a:lnSpc>
                <a:spcPct val="150000"/>
              </a:lnSpc>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400" dirty="0" smtClean="0">
                <a:solidFill>
                  <a:schemeClr val="tx1"/>
                </a:solidFill>
                <a:latin typeface="Arial" pitchFamily="34" charset="0"/>
                <a:ea typeface="SimSun" pitchFamily="2" charset="-122"/>
              </a:rPr>
              <a:t>Bulunulan  ortam  havalandırılmalıdır.</a:t>
            </a:r>
          </a:p>
        </p:txBody>
      </p:sp>
      <p:sp>
        <p:nvSpPr>
          <p:cNvPr id="22531"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67878EF2-8E08-4067-8381-7427B233999D}" type="slidenum">
              <a:rPr lang="tr-TR" altLang="tr-TR">
                <a:solidFill>
                  <a:srgbClr val="898989"/>
                </a:solidFill>
              </a:rPr>
              <a:pPr/>
              <a:t>53</a:t>
            </a:fld>
            <a:endParaRPr lang="tr-TR" altLang="tr-TR">
              <a:solidFill>
                <a:srgbClr val="898989"/>
              </a:solidFill>
            </a:endParaRPr>
          </a:p>
        </p:txBody>
      </p:sp>
      <p:sp>
        <p:nvSpPr>
          <p:cNvPr id="22532" name="Dikdörtgen 7"/>
          <p:cNvSpPr>
            <a:spLocks noChangeArrowheads="1"/>
          </p:cNvSpPr>
          <p:nvPr/>
        </p:nvSpPr>
        <p:spPr bwMode="auto">
          <a:xfrm>
            <a:off x="642938" y="114935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tr-TR" altLang="tr-TR" sz="3600" b="1">
                <a:ea typeface="SimSun" pitchFamily="2" charset="-122"/>
              </a:rPr>
              <a:t>Evinizde, İşyerinizde</a:t>
            </a:r>
          </a:p>
          <a:p>
            <a:pPr algn="ctr"/>
            <a:r>
              <a:rPr lang="tr-TR" altLang="tr-TR" sz="3600" b="1">
                <a:ea typeface="SimSun" pitchFamily="2" charset="-122"/>
              </a:rPr>
              <a:t>Gaz  Kokusu Duyduğunuzda</a:t>
            </a:r>
          </a:p>
        </p:txBody>
      </p:sp>
    </p:spTree>
    <p:extLst>
      <p:ext uri="{BB962C8B-B14F-4D97-AF65-F5344CB8AC3E}">
        <p14:creationId xmlns:p14="http://schemas.microsoft.com/office/powerpoint/2010/main" val="353987718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a:xfrm>
            <a:off x="539750" y="981075"/>
            <a:ext cx="8072438" cy="792163"/>
          </a:xfrm>
          <a:ln w="6350">
            <a:miter lim="800000"/>
            <a:headEnd/>
            <a:tailEnd/>
          </a:ln>
        </p:spPr>
        <p:txBody>
          <a:bodyPr/>
          <a:lstStyle/>
          <a:p>
            <a:pPr eaLnBrk="1" fontAlgn="auto" hangingPunct="1">
              <a:spcAft>
                <a:spcPts val="0"/>
              </a:spcAft>
              <a:defRPr/>
            </a:pPr>
            <a:r>
              <a:rPr lang="tr-TR" altLang="tr-TR" sz="3600" b="1" dirty="0" smtClean="0">
                <a:solidFill>
                  <a:schemeClr val="tx1"/>
                </a:solidFill>
                <a:latin typeface="Arial" panose="020B0604020202020204" pitchFamily="34" charset="0"/>
                <a:cs typeface="Arial" panose="020B0604020202020204" pitchFamily="34" charset="0"/>
              </a:rPr>
              <a:t>Dikkat Edilecek Hususlar</a:t>
            </a:r>
          </a:p>
        </p:txBody>
      </p:sp>
      <p:sp>
        <p:nvSpPr>
          <p:cNvPr id="23555" name="İçerik Yer Tutucusu 2"/>
          <p:cNvSpPr>
            <a:spLocks noGrp="1"/>
          </p:cNvSpPr>
          <p:nvPr>
            <p:ph idx="1"/>
          </p:nvPr>
        </p:nvSpPr>
        <p:spPr>
          <a:xfrm>
            <a:off x="571500" y="2259013"/>
            <a:ext cx="8072438" cy="3978275"/>
          </a:xfrm>
        </p:spPr>
        <p:txBody>
          <a:bodyPr/>
          <a:lstStyle/>
          <a:p>
            <a:pPr algn="just" eaLnBrk="1" hangingPunct="1">
              <a:spcBef>
                <a:spcPts val="1375"/>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ltLang="tr-TR" sz="2800" b="1" smtClean="0">
              <a:solidFill>
                <a:schemeClr val="tx1"/>
              </a:solidFill>
              <a:latin typeface="Arial" charset="0"/>
              <a:ea typeface="SimSun" pitchFamily="2" charset="-122"/>
            </a:endParaRPr>
          </a:p>
          <a:p>
            <a:pPr algn="just" eaLnBrk="1" hangingPunct="1">
              <a:spcBef>
                <a:spcPts val="1375"/>
              </a:spcBef>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b="1" smtClean="0">
                <a:solidFill>
                  <a:schemeClr val="tx1"/>
                </a:solidFill>
                <a:latin typeface="Arial" charset="0"/>
                <a:ea typeface="SimSun" pitchFamily="2" charset="-122"/>
              </a:rPr>
              <a:t>LPG (mutfak tüpü)</a:t>
            </a:r>
            <a:r>
              <a:rPr lang="tr-TR" altLang="tr-TR" sz="2400" smtClean="0">
                <a:solidFill>
                  <a:schemeClr val="tx1"/>
                </a:solidFill>
                <a:latin typeface="Arial" charset="0"/>
                <a:ea typeface="SimSun" pitchFamily="2" charset="-122"/>
              </a:rPr>
              <a:t> türü gazlar havadan </a:t>
            </a:r>
            <a:r>
              <a:rPr lang="tr-TR" altLang="tr-TR" sz="2400" b="1" smtClean="0">
                <a:solidFill>
                  <a:schemeClr val="tx1"/>
                </a:solidFill>
                <a:latin typeface="Arial" charset="0"/>
                <a:ea typeface="SimSun" pitchFamily="2" charset="-122"/>
              </a:rPr>
              <a:t>ağır</a:t>
            </a:r>
            <a:r>
              <a:rPr lang="tr-TR" altLang="tr-TR" sz="2400" smtClean="0">
                <a:solidFill>
                  <a:schemeClr val="tx1"/>
                </a:solidFill>
                <a:latin typeface="Arial" charset="0"/>
                <a:ea typeface="SimSun" pitchFamily="2" charset="-122"/>
              </a:rPr>
              <a:t> olduğu için  aşağıya doğru birikirler. </a:t>
            </a:r>
            <a:r>
              <a:rPr lang="tr-TR" altLang="tr-TR" sz="2400" b="1" smtClean="0">
                <a:solidFill>
                  <a:schemeClr val="tx1"/>
                </a:solidFill>
                <a:latin typeface="Arial" charset="0"/>
                <a:ea typeface="SimSun" pitchFamily="2" charset="-122"/>
              </a:rPr>
              <a:t>Süpürme aşağıdan yapılmalıdır.</a:t>
            </a:r>
          </a:p>
          <a:p>
            <a:pPr algn="just" eaLnBrk="1" hangingPunct="1">
              <a:spcBef>
                <a:spcPts val="1375"/>
              </a:spcBef>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ltLang="tr-TR" sz="2400" b="1" smtClean="0">
              <a:solidFill>
                <a:schemeClr val="tx1"/>
              </a:solidFill>
              <a:latin typeface="Arial" charset="0"/>
              <a:ea typeface="SimSun" pitchFamily="2" charset="-122"/>
            </a:endParaRPr>
          </a:p>
          <a:p>
            <a:pPr algn="just" eaLnBrk="1" hangingPunct="1">
              <a:spcBef>
                <a:spcPts val="1375"/>
              </a:spcBef>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b="1" smtClean="0">
                <a:solidFill>
                  <a:schemeClr val="tx1"/>
                </a:solidFill>
                <a:latin typeface="Arial" charset="0"/>
                <a:ea typeface="SimSun" pitchFamily="2" charset="-122"/>
              </a:rPr>
              <a:t>Doğalgaz</a:t>
            </a:r>
            <a:r>
              <a:rPr lang="tr-TR" altLang="tr-TR" sz="2400" smtClean="0">
                <a:solidFill>
                  <a:schemeClr val="tx1"/>
                </a:solidFill>
                <a:latin typeface="Arial" charset="0"/>
                <a:ea typeface="SimSun" pitchFamily="2" charset="-122"/>
              </a:rPr>
              <a:t>  ise havadan  </a:t>
            </a:r>
            <a:r>
              <a:rPr lang="tr-TR" altLang="tr-TR" sz="2400" b="1" smtClean="0">
                <a:solidFill>
                  <a:schemeClr val="tx1"/>
                </a:solidFill>
                <a:latin typeface="Arial" charset="0"/>
                <a:ea typeface="SimSun" pitchFamily="2" charset="-122"/>
              </a:rPr>
              <a:t>hafif</a:t>
            </a:r>
            <a:r>
              <a:rPr lang="tr-TR" altLang="tr-TR" sz="2400" smtClean="0">
                <a:solidFill>
                  <a:schemeClr val="tx1"/>
                </a:solidFill>
                <a:latin typeface="Arial" charset="0"/>
                <a:ea typeface="SimSun" pitchFamily="2" charset="-122"/>
              </a:rPr>
              <a:t> olduğu için  yukarıya doğru  birikir. </a:t>
            </a:r>
            <a:r>
              <a:rPr lang="tr-TR" altLang="tr-TR" sz="2400" b="1" smtClean="0">
                <a:solidFill>
                  <a:schemeClr val="tx1"/>
                </a:solidFill>
                <a:latin typeface="Arial" charset="0"/>
                <a:ea typeface="SimSun" pitchFamily="2" charset="-122"/>
              </a:rPr>
              <a:t>Süpürme yukarıdan yapılmalıdır.</a:t>
            </a:r>
          </a:p>
          <a:p>
            <a:pPr eaLnBrk="1" hangingPunct="1">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ltLang="tr-TR" sz="2800" b="1" smtClean="0">
              <a:solidFill>
                <a:schemeClr val="tx1"/>
              </a:solidFill>
              <a:latin typeface="Arial" charset="0"/>
              <a:ea typeface="SimSun" pitchFamily="2" charset="-122"/>
            </a:endParaRPr>
          </a:p>
        </p:txBody>
      </p:sp>
      <p:sp>
        <p:nvSpPr>
          <p:cNvPr id="2355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9AA63C3A-E86B-4F9B-8344-BA63ADA0C32A}" type="slidenum">
              <a:rPr lang="tr-TR" altLang="tr-TR">
                <a:solidFill>
                  <a:srgbClr val="898989"/>
                </a:solidFill>
              </a:rPr>
              <a:pPr/>
              <a:t>54</a:t>
            </a:fld>
            <a:endParaRPr lang="tr-TR" altLang="tr-TR">
              <a:solidFill>
                <a:srgbClr val="898989"/>
              </a:solidFill>
            </a:endParaRPr>
          </a:p>
        </p:txBody>
      </p:sp>
    </p:spTree>
    <p:extLst>
      <p:ext uri="{BB962C8B-B14F-4D97-AF65-F5344CB8AC3E}">
        <p14:creationId xmlns:p14="http://schemas.microsoft.com/office/powerpoint/2010/main" val="132486245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Unvan 1"/>
          <p:cNvSpPr>
            <a:spLocks noGrp="1"/>
          </p:cNvSpPr>
          <p:nvPr>
            <p:ph type="title"/>
          </p:nvPr>
        </p:nvSpPr>
        <p:spPr>
          <a:xfrm>
            <a:off x="611188" y="1052513"/>
            <a:ext cx="8001000" cy="719137"/>
          </a:xfrm>
          <a:ln>
            <a:miter lim="800000"/>
            <a:headEnd/>
            <a:tailEnd/>
          </a:ln>
        </p:spPr>
        <p:txBody>
          <a:bodyPr/>
          <a:lstStyle/>
          <a:p>
            <a:pPr eaLnBrk="1" fontAlgn="auto" hangingPunct="1">
              <a:spcAft>
                <a:spcPts val="0"/>
              </a:spcAft>
              <a:defRPr/>
            </a:pPr>
            <a:r>
              <a:rPr lang="tr-TR" altLang="tr-TR" sz="3600" b="1" dirty="0" smtClean="0">
                <a:solidFill>
                  <a:schemeClr val="tx1"/>
                </a:solidFill>
                <a:latin typeface="Arial" panose="020B0604020202020204" pitchFamily="34" charset="0"/>
                <a:cs typeface="Arial" panose="020B0604020202020204" pitchFamily="34" charset="0"/>
              </a:rPr>
              <a:t>Elektrik Yangını</a:t>
            </a:r>
          </a:p>
        </p:txBody>
      </p:sp>
      <p:sp>
        <p:nvSpPr>
          <p:cNvPr id="24579" name="İçerik Yer Tutucusu 2"/>
          <p:cNvSpPr>
            <a:spLocks noGrp="1"/>
          </p:cNvSpPr>
          <p:nvPr>
            <p:ph idx="1"/>
          </p:nvPr>
        </p:nvSpPr>
        <p:spPr>
          <a:xfrm>
            <a:off x="611188" y="2108200"/>
            <a:ext cx="8032750" cy="3833813"/>
          </a:xfrm>
        </p:spPr>
        <p:txBody>
          <a:bodyPr/>
          <a:lstStyle/>
          <a:p>
            <a:pPr algn="just" eaLnBrk="1" hangingPunct="1">
              <a:buFont typeface="Wingdings" pitchFamily="2" charset="2"/>
              <a:buChar char="ü"/>
            </a:pPr>
            <a:r>
              <a:rPr lang="tr-TR" altLang="tr-TR" sz="2400" smtClean="0">
                <a:solidFill>
                  <a:schemeClr val="tx1"/>
                </a:solidFill>
                <a:latin typeface="Arial" charset="0"/>
                <a:cs typeface="Arial" charset="0"/>
              </a:rPr>
              <a:t>Trafo, pano, jeneratör ve elektronik  devreler vb. gibi yerlerde çıkan yangınlardır.</a:t>
            </a:r>
          </a:p>
          <a:p>
            <a:pPr algn="just" eaLnBrk="1" hangingPunct="1">
              <a:buFont typeface="Wingdings" pitchFamily="2" charset="2"/>
              <a:buChar char="ü"/>
            </a:pPr>
            <a:endParaRPr lang="tr-TR" altLang="tr-TR" sz="2400" smtClean="0">
              <a:solidFill>
                <a:schemeClr val="tx1"/>
              </a:solidFill>
              <a:latin typeface="Arial" charset="0"/>
              <a:cs typeface="Arial" charset="0"/>
            </a:endParaRPr>
          </a:p>
          <a:p>
            <a:pPr algn="just" eaLnBrk="1" hangingPunct="1">
              <a:buFont typeface="Wingdings" pitchFamily="2" charset="2"/>
              <a:buChar char="ü"/>
            </a:pPr>
            <a:r>
              <a:rPr lang="tr-TR" altLang="tr-TR" sz="2400" smtClean="0">
                <a:solidFill>
                  <a:schemeClr val="tx1"/>
                </a:solidFill>
                <a:latin typeface="Arial" charset="0"/>
                <a:cs typeface="Arial" charset="0"/>
              </a:rPr>
              <a:t>En iyi söndürme maddesi halojen gazıdır, kuru kimyevi tozlu ve C0</a:t>
            </a:r>
            <a:r>
              <a:rPr lang="tr-TR" altLang="tr-TR" sz="2400" baseline="-25000" smtClean="0">
                <a:solidFill>
                  <a:schemeClr val="tx1"/>
                </a:solidFill>
                <a:latin typeface="Arial" charset="0"/>
                <a:cs typeface="Arial" charset="0"/>
              </a:rPr>
              <a:t>²</a:t>
            </a:r>
            <a:r>
              <a:rPr lang="tr-TR" altLang="tr-TR" sz="2400" smtClean="0">
                <a:solidFill>
                  <a:schemeClr val="tx1"/>
                </a:solidFill>
                <a:latin typeface="Arial" charset="0"/>
                <a:cs typeface="Arial" charset="0"/>
              </a:rPr>
              <a:t> li yangın söndürücüler </a:t>
            </a:r>
            <a:r>
              <a:rPr lang="tr-TR" altLang="tr-TR" sz="2400" b="1" smtClean="0">
                <a:solidFill>
                  <a:schemeClr val="tx1"/>
                </a:solidFill>
                <a:latin typeface="Arial" charset="0"/>
                <a:cs typeface="Arial" charset="0"/>
              </a:rPr>
              <a:t>kullanılır.</a:t>
            </a:r>
          </a:p>
          <a:p>
            <a:pPr algn="just" eaLnBrk="1" hangingPunct="1">
              <a:buFont typeface="Wingdings" pitchFamily="2" charset="2"/>
              <a:buChar char="ü"/>
            </a:pPr>
            <a:endParaRPr lang="tr-TR" altLang="tr-TR" sz="2400" smtClean="0">
              <a:solidFill>
                <a:schemeClr val="tx1"/>
              </a:solidFill>
              <a:latin typeface="Arial" charset="0"/>
              <a:cs typeface="Arial" charset="0"/>
            </a:endParaRPr>
          </a:p>
          <a:p>
            <a:pPr algn="just" eaLnBrk="1" hangingPunct="1">
              <a:buFont typeface="Wingdings" pitchFamily="2" charset="2"/>
              <a:buChar char="ü"/>
            </a:pPr>
            <a:r>
              <a:rPr lang="tr-TR" altLang="tr-TR" sz="2400" smtClean="0">
                <a:solidFill>
                  <a:schemeClr val="tx1"/>
                </a:solidFill>
                <a:latin typeface="Arial" charset="0"/>
                <a:cs typeface="Arial" charset="0"/>
              </a:rPr>
              <a:t>Su ve köpüklü yangın söndürücü cihazlar </a:t>
            </a:r>
            <a:r>
              <a:rPr lang="tr-TR" altLang="tr-TR" sz="2400" b="1" smtClean="0">
                <a:solidFill>
                  <a:schemeClr val="tx1"/>
                </a:solidFill>
                <a:latin typeface="Arial" charset="0"/>
                <a:cs typeface="Arial" charset="0"/>
              </a:rPr>
              <a:t>kullanılmaz.</a:t>
            </a:r>
          </a:p>
        </p:txBody>
      </p:sp>
      <p:sp>
        <p:nvSpPr>
          <p:cNvPr id="24580"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1AC8EBE1-A467-4095-A1DD-D5360FCC6115}" type="slidenum">
              <a:rPr lang="tr-TR" altLang="tr-TR">
                <a:solidFill>
                  <a:srgbClr val="898989"/>
                </a:solidFill>
              </a:rPr>
              <a:pPr/>
              <a:t>55</a:t>
            </a:fld>
            <a:endParaRPr lang="tr-TR" altLang="tr-TR">
              <a:solidFill>
                <a:srgbClr val="898989"/>
              </a:solidFill>
            </a:endParaRPr>
          </a:p>
        </p:txBody>
      </p:sp>
    </p:spTree>
    <p:extLst>
      <p:ext uri="{BB962C8B-B14F-4D97-AF65-F5344CB8AC3E}">
        <p14:creationId xmlns:p14="http://schemas.microsoft.com/office/powerpoint/2010/main" val="3530862324"/>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632153277"/>
              </p:ext>
            </p:extLst>
          </p:nvPr>
        </p:nvGraphicFramePr>
        <p:xfrm>
          <a:off x="659904" y="1916832"/>
          <a:ext cx="7984034" cy="474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Başlık 1"/>
          <p:cNvSpPr txBox="1">
            <a:spLocks/>
          </p:cNvSpPr>
          <p:nvPr/>
        </p:nvSpPr>
        <p:spPr bwMode="auto">
          <a:xfrm>
            <a:off x="642938" y="1006475"/>
            <a:ext cx="800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tr-TR" altLang="tr-TR" sz="3600" b="1">
                <a:solidFill>
                  <a:srgbClr val="C00000"/>
                </a:solidFill>
                <a:cs typeface="Arial" charset="0"/>
              </a:rPr>
              <a:t> </a:t>
            </a:r>
            <a:r>
              <a:rPr lang="tr-TR" altLang="tr-TR" sz="3600" b="1">
                <a:cs typeface="Arial" charset="0"/>
              </a:rPr>
              <a:t>Yangın Anında Yapılacaklar -1</a:t>
            </a:r>
          </a:p>
        </p:txBody>
      </p:sp>
      <p:sp>
        <p:nvSpPr>
          <p:cNvPr id="3482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E3D6E50-F3A5-49C5-9DF8-8B7BA8F1D487}" type="slidenum">
              <a:rPr lang="tr-TR" altLang="tr-TR">
                <a:solidFill>
                  <a:srgbClr val="898989"/>
                </a:solidFill>
              </a:rPr>
              <a:pPr/>
              <a:t>56</a:t>
            </a:fld>
            <a:endParaRPr lang="tr-TR" altLang="tr-TR">
              <a:solidFill>
                <a:srgbClr val="898989"/>
              </a:solidFill>
            </a:endParaRPr>
          </a:p>
        </p:txBody>
      </p:sp>
    </p:spTree>
    <p:extLst>
      <p:ext uri="{BB962C8B-B14F-4D97-AF65-F5344CB8AC3E}">
        <p14:creationId xmlns:p14="http://schemas.microsoft.com/office/powerpoint/2010/main" val="2793209190"/>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659904" y="1916832"/>
          <a:ext cx="7984034" cy="474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Başlık 1"/>
          <p:cNvSpPr txBox="1">
            <a:spLocks/>
          </p:cNvSpPr>
          <p:nvPr/>
        </p:nvSpPr>
        <p:spPr bwMode="auto">
          <a:xfrm>
            <a:off x="642938" y="1006475"/>
            <a:ext cx="800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tr-TR" altLang="tr-TR" sz="3600" b="1">
                <a:solidFill>
                  <a:srgbClr val="C00000"/>
                </a:solidFill>
                <a:cs typeface="Arial" charset="0"/>
              </a:rPr>
              <a:t> </a:t>
            </a:r>
            <a:r>
              <a:rPr lang="tr-TR" altLang="tr-TR" sz="3600" b="1">
                <a:cs typeface="Arial" charset="0"/>
              </a:rPr>
              <a:t>Yangın Anında Yapılacaklar -2</a:t>
            </a:r>
          </a:p>
        </p:txBody>
      </p:sp>
      <p:sp>
        <p:nvSpPr>
          <p:cNvPr id="35844"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CE392EA2-BE1C-48D6-90CF-8BA96E13A417}" type="slidenum">
              <a:rPr lang="tr-TR" altLang="tr-TR">
                <a:solidFill>
                  <a:srgbClr val="898989"/>
                </a:solidFill>
              </a:rPr>
              <a:pPr/>
              <a:t>57</a:t>
            </a:fld>
            <a:endParaRPr lang="tr-TR" altLang="tr-TR">
              <a:solidFill>
                <a:srgbClr val="898989"/>
              </a:solidFill>
            </a:endParaRPr>
          </a:p>
        </p:txBody>
      </p:sp>
    </p:spTree>
    <p:extLst>
      <p:ext uri="{BB962C8B-B14F-4D97-AF65-F5344CB8AC3E}">
        <p14:creationId xmlns:p14="http://schemas.microsoft.com/office/powerpoint/2010/main" val="3946928139"/>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00125" y="428625"/>
            <a:ext cx="7286625" cy="571500"/>
          </a:xfrm>
        </p:spPr>
        <p:txBody>
          <a:bodyPr/>
          <a:lstStyle/>
          <a:p>
            <a:pPr eaLnBrk="1" hangingPunct="1">
              <a:defRPr/>
            </a:pPr>
            <a:endParaRPr lang="tr-TR" altLang="tr-TR" sz="2800" b="1" dirty="0" smtClean="0">
              <a:solidFill>
                <a:srgbClr val="FF0000"/>
              </a:solidFill>
              <a:latin typeface="Trebuchet MS" pitchFamily="34" charset="0"/>
            </a:endParaRPr>
          </a:p>
        </p:txBody>
      </p:sp>
      <p:graphicFrame>
        <p:nvGraphicFramePr>
          <p:cNvPr id="36867" name="Object 2"/>
          <p:cNvGraphicFramePr>
            <a:graphicFrameLocks noGrp="1" noChangeAspect="1"/>
          </p:cNvGraphicFramePr>
          <p:nvPr>
            <p:ph idx="1"/>
          </p:nvPr>
        </p:nvGraphicFramePr>
        <p:xfrm>
          <a:off x="107950" y="115888"/>
          <a:ext cx="8856663" cy="6408737"/>
        </p:xfrm>
        <a:graphic>
          <a:graphicData uri="http://schemas.openxmlformats.org/presentationml/2006/ole">
            <mc:AlternateContent xmlns:mc="http://schemas.openxmlformats.org/markup-compatibility/2006">
              <mc:Choice xmlns:v="urn:schemas-microsoft-com:vml" Requires="v">
                <p:oleObj spid="_x0000_s1032" name="Photo Editor Photo" r:id="rId3" imgW="5609524" imgH="5687219" progId="MSPhotoEd.3">
                  <p:embed/>
                </p:oleObj>
              </mc:Choice>
              <mc:Fallback>
                <p:oleObj name="Photo Editor Photo" r:id="rId3" imgW="5609524" imgH="568721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8856663" cy="6408737"/>
                      </a:xfrm>
                      <a:prstGeom prst="rect">
                        <a:avLst/>
                      </a:prstGeom>
                      <a:noFill/>
                      <a:ln w="50800">
                        <a:solidFill>
                          <a:srgbClr val="9900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863861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TAHLİYE</a:t>
            </a:r>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8498" y="1600200"/>
            <a:ext cx="69270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64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BD237B6-1DEF-4BBF-BF5E-46417AA7A5D5}" type="slidenum">
              <a:rPr lang="tr-TR" altLang="tr-TR" sz="1200">
                <a:solidFill>
                  <a:srgbClr val="898989"/>
                </a:solidFill>
              </a:rPr>
              <a:pPr/>
              <a:t>6</a:t>
            </a:fld>
            <a:endParaRPr lang="tr-TR" altLang="tr-TR" sz="1200">
              <a:solidFill>
                <a:srgbClr val="898989"/>
              </a:solidFill>
            </a:endParaRPr>
          </a:p>
        </p:txBody>
      </p:sp>
      <p:sp>
        <p:nvSpPr>
          <p:cNvPr id="20482" name="İçerik Yer Tutucusu 2"/>
          <p:cNvSpPr>
            <a:spLocks noGrp="1"/>
          </p:cNvSpPr>
          <p:nvPr>
            <p:ph idx="4294967295"/>
          </p:nvPr>
        </p:nvSpPr>
        <p:spPr>
          <a:xfrm>
            <a:off x="539750" y="1773238"/>
            <a:ext cx="8001000" cy="4000500"/>
          </a:xfrm>
          <a:ln>
            <a:miter lim="800000"/>
            <a:headEnd/>
            <a:tailEnd/>
          </a:ln>
        </p:spPr>
        <p:txBody>
          <a:bodyPr rtlCol="0">
            <a:normAutofit/>
          </a:bodyPr>
          <a:lstStyle/>
          <a:p>
            <a:pPr marL="91440" indent="-91440" algn="just" eaLnBrk="1" fontAlgn="auto" hangingPunct="1">
              <a:buFont typeface="Arial" panose="020B0604020202020204" pitchFamily="34" charset="0"/>
              <a:buNone/>
              <a:defRPr/>
            </a:pPr>
            <a:r>
              <a:rPr lang="tr-TR" altLang="tr-TR" sz="2400" dirty="0" smtClean="0">
                <a:solidFill>
                  <a:schemeClr val="tx1"/>
                </a:solidFill>
                <a:latin typeface="Arial" panose="020B0604020202020204" pitchFamily="34" charset="0"/>
                <a:cs typeface="Arial" panose="020B0604020202020204" pitchFamily="34" charset="0"/>
              </a:rPr>
              <a:t>Vücut ısının 41°C’nin üzerine çıkması ve aşırı terleme;</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Kaslarda ani kasılmalar sonucu kas kramplarına, </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Tansiyon düşüklüğü ve baş dönmesine,</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Kaşıntılı kırmızı lekeler şeklinde deri bozukluklarına, </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Isı yorgunluklarına,</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Moral bozukluklarına, </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Aşırı duyarlılığa ve endişeye,</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Konsantrasyon bozukluklarına,</a:t>
            </a:r>
          </a:p>
          <a:p>
            <a:pPr marL="91440" indent="-91440" algn="just" eaLnBrk="1" fontAlgn="auto" hangingPunct="1">
              <a:buFont typeface="Wingdings" panose="05000000000000000000" pitchFamily="2" charset="2"/>
              <a:buChar char="ü"/>
              <a:defRPr/>
            </a:pPr>
            <a:r>
              <a:rPr lang="tr-TR" altLang="tr-TR" sz="2400" dirty="0" smtClean="0">
                <a:solidFill>
                  <a:schemeClr val="tx1"/>
                </a:solidFill>
                <a:latin typeface="Arial" panose="020B0604020202020204" pitchFamily="34" charset="0"/>
                <a:cs typeface="Arial" panose="020B0604020202020204" pitchFamily="34" charset="0"/>
              </a:rPr>
              <a:t>Beyinde hasara ve ölüme sebep olabilir.</a:t>
            </a:r>
          </a:p>
        </p:txBody>
      </p:sp>
      <p:sp>
        <p:nvSpPr>
          <p:cNvPr id="18436" name="4 Metin kutusu"/>
          <p:cNvSpPr txBox="1">
            <a:spLocks noChangeArrowheads="1"/>
          </p:cNvSpPr>
          <p:nvPr/>
        </p:nvSpPr>
        <p:spPr bwMode="auto">
          <a:xfrm>
            <a:off x="539750" y="404813"/>
            <a:ext cx="8032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a:t>Vücut Isısının Bozulmasının </a:t>
            </a:r>
          </a:p>
          <a:p>
            <a:pPr algn="ctr"/>
            <a:r>
              <a:rPr lang="tr-TR" altLang="tr-TR" sz="3600" b="1"/>
              <a:t>Sağlığa Etkileri</a:t>
            </a:r>
          </a:p>
        </p:txBody>
      </p:sp>
    </p:spTree>
    <p:extLst>
      <p:ext uri="{BB962C8B-B14F-4D97-AF65-F5344CB8AC3E}">
        <p14:creationId xmlns:p14="http://schemas.microsoft.com/office/powerpoint/2010/main" val="415828577"/>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AutoShape 4"/>
          <p:cNvSpPr>
            <a:spLocks noChangeArrowheads="1"/>
          </p:cNvSpPr>
          <p:nvPr/>
        </p:nvSpPr>
        <p:spPr bwMode="auto">
          <a:xfrm>
            <a:off x="3643306" y="4071942"/>
            <a:ext cx="2714644" cy="1014410"/>
          </a:xfrm>
          <a:prstGeom prst="wedgeEllipseCallout">
            <a:avLst>
              <a:gd name="adj1" fmla="val 88360"/>
              <a:gd name="adj2" fmla="val 52954"/>
            </a:avLst>
          </a:prstGeom>
          <a:solidFill>
            <a:srgbClr val="FFC000"/>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000" b="1" dirty="0" smtClean="0">
                <a:solidFill>
                  <a:prstClr val="black"/>
                </a:solidFill>
              </a:rPr>
              <a:t>Güvenli görünüyordu!</a:t>
            </a:r>
            <a:endParaRPr lang="en-US" altLang="tr-TR" sz="2000" b="1" dirty="0" smtClean="0">
              <a:solidFill>
                <a:prstClr val="black"/>
              </a:solidFill>
            </a:endParaRPr>
          </a:p>
        </p:txBody>
      </p:sp>
      <p:sp>
        <p:nvSpPr>
          <p:cNvPr id="2" name="7 Metin kutusu"/>
          <p:cNvSpPr txBox="1">
            <a:spLocks noChangeArrowheads="1"/>
          </p:cNvSpPr>
          <p:nvPr/>
        </p:nvSpPr>
        <p:spPr bwMode="auto">
          <a:xfrm>
            <a:off x="539552" y="620688"/>
            <a:ext cx="8072494"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tr-TR" altLang="tr-TR" sz="3600" b="1" dirty="0" smtClean="0"/>
              <a:t>Neden </a:t>
            </a:r>
          </a:p>
          <a:p>
            <a:pPr algn="ctr" fontAlgn="base">
              <a:spcBef>
                <a:spcPct val="0"/>
              </a:spcBef>
              <a:spcAft>
                <a:spcPct val="0"/>
              </a:spcAft>
            </a:pPr>
            <a:r>
              <a:rPr lang="tr-TR" altLang="tr-TR" sz="3600" b="1" dirty="0" smtClean="0"/>
              <a:t>Tehlikeli Davranışlarda Bulunurlar ?</a:t>
            </a:r>
          </a:p>
        </p:txBody>
      </p:sp>
      <p:sp>
        <p:nvSpPr>
          <p:cNvPr id="8" name="AutoShape 4"/>
          <p:cNvSpPr>
            <a:spLocks noChangeArrowheads="1"/>
          </p:cNvSpPr>
          <p:nvPr/>
        </p:nvSpPr>
        <p:spPr bwMode="auto">
          <a:xfrm>
            <a:off x="1714480" y="2214554"/>
            <a:ext cx="2643206" cy="942972"/>
          </a:xfrm>
          <a:prstGeom prst="wedgeEllipseCallout">
            <a:avLst>
              <a:gd name="adj1" fmla="val 88810"/>
              <a:gd name="adj2" fmla="val 52954"/>
            </a:avLst>
          </a:prstGeom>
          <a:solidFill>
            <a:schemeClr val="accent4">
              <a:lumMod val="75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400" b="1" dirty="0" smtClean="0">
                <a:solidFill>
                  <a:prstClr val="black"/>
                </a:solidFill>
              </a:rPr>
              <a:t>Kolayıma geldi.</a:t>
            </a:r>
            <a:endParaRPr lang="en-US" altLang="tr-TR" sz="2400" b="1" dirty="0" smtClean="0">
              <a:solidFill>
                <a:prstClr val="black"/>
              </a:solidFill>
            </a:endParaRPr>
          </a:p>
        </p:txBody>
      </p:sp>
      <p:sp>
        <p:nvSpPr>
          <p:cNvPr id="9" name="AutoShape 4"/>
          <p:cNvSpPr>
            <a:spLocks noChangeArrowheads="1"/>
          </p:cNvSpPr>
          <p:nvPr/>
        </p:nvSpPr>
        <p:spPr bwMode="auto">
          <a:xfrm>
            <a:off x="5072066" y="5072074"/>
            <a:ext cx="2857520" cy="1285884"/>
          </a:xfrm>
          <a:prstGeom prst="wedgeEllipseCallout">
            <a:avLst>
              <a:gd name="adj1" fmla="val 82957"/>
              <a:gd name="adj2" fmla="val 49877"/>
            </a:avLst>
          </a:prstGeom>
          <a:solidFill>
            <a:srgbClr val="92D050"/>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000" b="1" dirty="0">
                <a:solidFill>
                  <a:prstClr val="black"/>
                </a:solidFill>
              </a:rPr>
              <a:t>Böyle olacağı aklıma gelmemişti! </a:t>
            </a:r>
          </a:p>
        </p:txBody>
      </p:sp>
      <p:sp>
        <p:nvSpPr>
          <p:cNvPr id="10" name="AutoShape 4"/>
          <p:cNvSpPr>
            <a:spLocks noChangeArrowheads="1"/>
          </p:cNvSpPr>
          <p:nvPr/>
        </p:nvSpPr>
        <p:spPr bwMode="auto">
          <a:xfrm>
            <a:off x="428596" y="5286388"/>
            <a:ext cx="2747134" cy="1242341"/>
          </a:xfrm>
          <a:prstGeom prst="wedgeEllipseCallout">
            <a:avLst>
              <a:gd name="adj1" fmla="val 82957"/>
              <a:gd name="adj2" fmla="val 49877"/>
            </a:avLst>
          </a:prstGeom>
          <a:solidFill>
            <a:schemeClr val="tx2">
              <a:lumMod val="60000"/>
              <a:lumOff val="40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000" b="1" dirty="0" smtClean="0">
                <a:solidFill>
                  <a:prstClr val="black"/>
                </a:solidFill>
              </a:rPr>
              <a:t>Şimdiye kadar </a:t>
            </a:r>
            <a:r>
              <a:rPr lang="tr-TR" altLang="tr-TR" sz="2000" b="1" dirty="0">
                <a:solidFill>
                  <a:prstClr val="black"/>
                </a:solidFill>
              </a:rPr>
              <a:t>h</a:t>
            </a:r>
            <a:r>
              <a:rPr lang="tr-TR" altLang="tr-TR" sz="2000" b="1" dirty="0" smtClean="0">
                <a:solidFill>
                  <a:prstClr val="black"/>
                </a:solidFill>
              </a:rPr>
              <a:t>ep </a:t>
            </a:r>
            <a:r>
              <a:rPr lang="tr-TR" altLang="tr-TR" sz="2000" b="1" dirty="0">
                <a:solidFill>
                  <a:prstClr val="black"/>
                </a:solidFill>
              </a:rPr>
              <a:t>b</a:t>
            </a:r>
            <a:r>
              <a:rPr lang="tr-TR" altLang="tr-TR" sz="2000" b="1" dirty="0" smtClean="0">
                <a:solidFill>
                  <a:prstClr val="black"/>
                </a:solidFill>
              </a:rPr>
              <a:t>öyle </a:t>
            </a:r>
            <a:r>
              <a:rPr lang="tr-TR" altLang="tr-TR" sz="2000" b="1" dirty="0">
                <a:solidFill>
                  <a:prstClr val="black"/>
                </a:solidFill>
              </a:rPr>
              <a:t>y</a:t>
            </a:r>
            <a:r>
              <a:rPr lang="tr-TR" altLang="tr-TR" sz="2000" b="1" dirty="0" smtClean="0">
                <a:solidFill>
                  <a:prstClr val="black"/>
                </a:solidFill>
              </a:rPr>
              <a:t>aptık!</a:t>
            </a:r>
            <a:endParaRPr lang="tr-TR" altLang="tr-TR" sz="2000" b="1" dirty="0">
              <a:solidFill>
                <a:prstClr val="black"/>
              </a:solidFill>
            </a:endParaRPr>
          </a:p>
        </p:txBody>
      </p:sp>
      <p:sp>
        <p:nvSpPr>
          <p:cNvPr id="11" name="AutoShape 4"/>
          <p:cNvSpPr>
            <a:spLocks noChangeArrowheads="1"/>
          </p:cNvSpPr>
          <p:nvPr/>
        </p:nvSpPr>
        <p:spPr bwMode="auto">
          <a:xfrm>
            <a:off x="0" y="3071810"/>
            <a:ext cx="2881626" cy="1017094"/>
          </a:xfrm>
          <a:prstGeom prst="wedgeEllipseCallout">
            <a:avLst>
              <a:gd name="adj1" fmla="val 88810"/>
              <a:gd name="adj2" fmla="val 52954"/>
            </a:avLst>
          </a:prstGeom>
          <a:solidFill>
            <a:schemeClr val="tx2">
              <a:lumMod val="75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400" b="1" dirty="0" smtClean="0">
                <a:solidFill>
                  <a:prstClr val="black"/>
                </a:solidFill>
              </a:rPr>
              <a:t>Bana bir şey olmaz!</a:t>
            </a:r>
            <a:endParaRPr lang="en-US" altLang="tr-TR" sz="2400" b="1" dirty="0" smtClean="0">
              <a:solidFill>
                <a:prstClr val="black"/>
              </a:solidFill>
            </a:endParaRPr>
          </a:p>
        </p:txBody>
      </p:sp>
      <p:sp>
        <p:nvSpPr>
          <p:cNvPr id="12" name="AutoShape 4"/>
          <p:cNvSpPr>
            <a:spLocks noChangeArrowheads="1"/>
          </p:cNvSpPr>
          <p:nvPr/>
        </p:nvSpPr>
        <p:spPr bwMode="auto">
          <a:xfrm>
            <a:off x="5214942" y="2071678"/>
            <a:ext cx="2643206" cy="1143008"/>
          </a:xfrm>
          <a:prstGeom prst="wedgeEllipseCallout">
            <a:avLst>
              <a:gd name="adj1" fmla="val 88360"/>
              <a:gd name="adj2" fmla="val 52954"/>
            </a:avLst>
          </a:prstGeom>
          <a:solidFill>
            <a:schemeClr val="accent5">
              <a:lumMod val="75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000" b="1" dirty="0" smtClean="0">
                <a:solidFill>
                  <a:prstClr val="black"/>
                </a:solidFill>
              </a:rPr>
              <a:t>Tehlikeli değildi.</a:t>
            </a:r>
            <a:endParaRPr lang="en-US" altLang="tr-TR" sz="2000" b="1" dirty="0" smtClean="0">
              <a:solidFill>
                <a:prstClr val="black"/>
              </a:solidFill>
            </a:endParaRPr>
          </a:p>
        </p:txBody>
      </p:sp>
      <p:sp>
        <p:nvSpPr>
          <p:cNvPr id="13" name="AutoShape 4"/>
          <p:cNvSpPr>
            <a:spLocks noChangeArrowheads="1"/>
          </p:cNvSpPr>
          <p:nvPr/>
        </p:nvSpPr>
        <p:spPr bwMode="auto">
          <a:xfrm>
            <a:off x="5072066" y="3143248"/>
            <a:ext cx="2909910" cy="1050206"/>
          </a:xfrm>
          <a:prstGeom prst="wedgeEllipseCallout">
            <a:avLst>
              <a:gd name="adj1" fmla="val 88360"/>
              <a:gd name="adj2" fmla="val 52954"/>
            </a:avLst>
          </a:prstGeom>
          <a:solidFill>
            <a:schemeClr val="accent6">
              <a:lumMod val="60000"/>
              <a:lumOff val="40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000" b="1" dirty="0" smtClean="0">
                <a:solidFill>
                  <a:prstClr val="black"/>
                </a:solidFill>
              </a:rPr>
              <a:t>Kimse “dikkatli ol” demedi!</a:t>
            </a:r>
            <a:endParaRPr lang="en-US" altLang="tr-TR" sz="2000" b="1" dirty="0" smtClean="0">
              <a:solidFill>
                <a:prstClr val="black"/>
              </a:solidFill>
            </a:endParaRPr>
          </a:p>
        </p:txBody>
      </p:sp>
      <p:sp>
        <p:nvSpPr>
          <p:cNvPr id="14" name="AutoShape 4"/>
          <p:cNvSpPr>
            <a:spLocks noChangeArrowheads="1"/>
          </p:cNvSpPr>
          <p:nvPr/>
        </p:nvSpPr>
        <p:spPr bwMode="auto">
          <a:xfrm>
            <a:off x="857224" y="4357694"/>
            <a:ext cx="2714644" cy="942972"/>
          </a:xfrm>
          <a:prstGeom prst="wedgeEllipseCallout">
            <a:avLst>
              <a:gd name="adj1" fmla="val 88810"/>
              <a:gd name="adj2" fmla="val 52954"/>
            </a:avLst>
          </a:prstGeom>
          <a:solidFill>
            <a:schemeClr val="accent2">
              <a:lumMod val="75000"/>
            </a:schemeClr>
          </a:solidFill>
          <a:ln w="9525">
            <a:solidFill>
              <a:schemeClr val="tx1"/>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tr-TR" altLang="tr-TR" sz="2400" b="1" dirty="0" smtClean="0">
                <a:solidFill>
                  <a:prstClr val="black"/>
                </a:solidFill>
              </a:rPr>
              <a:t>Acelem vardı.</a:t>
            </a:r>
            <a:endParaRPr lang="en-US" altLang="tr-TR" sz="2400" b="1" dirty="0" smtClean="0">
              <a:solidFill>
                <a:prstClr val="black"/>
              </a:solidFill>
            </a:endParaRPr>
          </a:p>
        </p:txBody>
      </p:sp>
    </p:spTree>
    <p:extLst>
      <p:ext uri="{BB962C8B-B14F-4D97-AF65-F5344CB8AC3E}">
        <p14:creationId xmlns:p14="http://schemas.microsoft.com/office/powerpoint/2010/main" val="4171571735"/>
      </p:ext>
    </p:extLst>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2708"/>
                                        </p:tgtEl>
                                        <p:attrNameLst>
                                          <p:attrName>style.visibility</p:attrName>
                                        </p:attrNameLst>
                                      </p:cBhvr>
                                      <p:to>
                                        <p:strVal val="visible"/>
                                      </p:to>
                                    </p:set>
                                    <p:anim calcmode="lin" valueType="num">
                                      <p:cBhvr additive="base">
                                        <p:cTn id="11" dur="1000" fill="hold"/>
                                        <p:tgtEl>
                                          <p:spTgt spid="72708"/>
                                        </p:tgtEl>
                                        <p:attrNameLst>
                                          <p:attrName>ppt_x</p:attrName>
                                        </p:attrNameLst>
                                      </p:cBhvr>
                                      <p:tavLst>
                                        <p:tav tm="0">
                                          <p:val>
                                            <p:strVal val="#ppt_x"/>
                                          </p:val>
                                        </p:tav>
                                        <p:tav tm="100000">
                                          <p:val>
                                            <p:strVal val="#ppt_x"/>
                                          </p:val>
                                        </p:tav>
                                      </p:tavLst>
                                    </p:anim>
                                    <p:anim calcmode="lin" valueType="num">
                                      <p:cBhvr additive="base">
                                        <p:cTn id="12" dur="1000" fill="hold"/>
                                        <p:tgtEl>
                                          <p:spTgt spid="7270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0-#ppt_w/2"/>
                                          </p:val>
                                        </p:tav>
                                        <p:tav tm="100000">
                                          <p:val>
                                            <p:strVal val="#ppt_x"/>
                                          </p:val>
                                        </p:tav>
                                      </p:tavLst>
                                    </p:anim>
                                    <p:anim calcmode="lin" valueType="num">
                                      <p:cBhvr additive="base">
                                        <p:cTn id="36"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a:xfrm>
            <a:off x="611188" y="692150"/>
            <a:ext cx="8001000" cy="576263"/>
          </a:xfrm>
          <a:ln>
            <a:miter lim="800000"/>
            <a:headEnd/>
            <a:tailEnd/>
          </a:ln>
        </p:spPr>
        <p:txBody>
          <a:bodyPr>
            <a:normAutofit fontScale="90000"/>
          </a:bodyPr>
          <a:lstStyle/>
          <a:p>
            <a:pPr eaLnBrk="1" fontAlgn="auto" hangingPunct="1">
              <a:spcAft>
                <a:spcPts val="0"/>
              </a:spcAft>
              <a:defRPr/>
            </a:pPr>
            <a:r>
              <a:rPr lang="tr-TR" altLang="tr-TR" sz="3600" b="1" smtClean="0">
                <a:solidFill>
                  <a:schemeClr val="tx1">
                    <a:lumMod val="75000"/>
                    <a:lumOff val="25000"/>
                  </a:schemeClr>
                </a:solidFill>
                <a:latin typeface="Arial" panose="020B0604020202020204" pitchFamily="34" charset="0"/>
                <a:cs typeface="Arial" panose="020B0604020202020204" pitchFamily="34" charset="0"/>
              </a:rPr>
              <a:t>Aydınlatma -1</a:t>
            </a:r>
            <a:endParaRPr lang="tr-TR" altLang="tr-TR" sz="360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1507"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B62EFA-7436-41B5-8432-16ECF87D2EA5}" type="slidenum">
              <a:rPr lang="tr-TR" altLang="tr-TR" sz="1200">
                <a:solidFill>
                  <a:srgbClr val="898989"/>
                </a:solidFill>
              </a:rPr>
              <a:pPr/>
              <a:t>7</a:t>
            </a:fld>
            <a:endParaRPr lang="tr-TR" altLang="tr-TR" sz="1200">
              <a:solidFill>
                <a:srgbClr val="898989"/>
              </a:solidFill>
            </a:endParaRPr>
          </a:p>
        </p:txBody>
      </p:sp>
      <p:sp>
        <p:nvSpPr>
          <p:cNvPr id="21508" name="Dikdörtgen 2"/>
          <p:cNvSpPr>
            <a:spLocks noChangeArrowheads="1"/>
          </p:cNvSpPr>
          <p:nvPr/>
        </p:nvSpPr>
        <p:spPr bwMode="auto">
          <a:xfrm>
            <a:off x="611188" y="1484313"/>
            <a:ext cx="8001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 typeface="Wingdings" pitchFamily="2" charset="2"/>
              <a:buChar char="ü"/>
            </a:pPr>
            <a:endParaRPr lang="tr-TR" altLang="tr-TR" sz="2600"/>
          </a:p>
          <a:p>
            <a:pPr algn="just">
              <a:buFont typeface="Wingdings" pitchFamily="2" charset="2"/>
              <a:buChar char="ü"/>
            </a:pPr>
            <a:r>
              <a:rPr lang="tr-TR" altLang="tr-TR" sz="2600"/>
              <a:t> İş koşullarının doğurduğu yorgunluğun büyük bir kısmı aydınlatmanın yetersizliğinden kaynaklanan göz zorlanmasından ileri gelmektedir.</a:t>
            </a:r>
          </a:p>
          <a:p>
            <a:pPr algn="just">
              <a:buFont typeface="Wingdings" pitchFamily="2" charset="2"/>
              <a:buChar char="ü"/>
            </a:pPr>
            <a:endParaRPr lang="tr-TR" altLang="tr-TR" sz="2600"/>
          </a:p>
          <a:p>
            <a:pPr algn="just">
              <a:buFont typeface="Wingdings" pitchFamily="2" charset="2"/>
              <a:buChar char="ü"/>
            </a:pPr>
            <a:r>
              <a:rPr lang="tr-TR" altLang="tr-TR" sz="2600"/>
              <a:t> Bu nedenle çalışma ortamları gözü yormayacak şekilde mümkün olduğunca olması gereken değerde aydınlık olmalıdır.</a:t>
            </a:r>
          </a:p>
          <a:p>
            <a:pPr algn="just">
              <a:buFont typeface="Wingdings" pitchFamily="2" charset="2"/>
              <a:buChar char="ü"/>
            </a:pPr>
            <a:endParaRPr lang="tr-TR" altLang="tr-TR" sz="2600"/>
          </a:p>
          <a:p>
            <a:pPr algn="just">
              <a:buFont typeface="Wingdings" pitchFamily="2" charset="2"/>
              <a:buChar char="ü"/>
            </a:pPr>
            <a:r>
              <a:rPr lang="tr-TR" altLang="tr-TR" sz="2600"/>
              <a:t>Aydınlatma şiddeti; </a:t>
            </a:r>
            <a:r>
              <a:rPr lang="tr-TR" altLang="tr-TR" sz="2600" b="1" u="sng"/>
              <a:t>lüks</a:t>
            </a:r>
            <a:r>
              <a:rPr lang="tr-TR" altLang="tr-TR" sz="2600"/>
              <a:t> = ışık akışı / toplam alan ve aydınlatmayı ölçen alet </a:t>
            </a:r>
            <a:r>
              <a:rPr lang="tr-TR" altLang="tr-TR" sz="2600" b="1" u="sng"/>
              <a:t>lüksmetre</a:t>
            </a:r>
            <a:r>
              <a:rPr lang="tr-TR" altLang="tr-TR" sz="2600"/>
              <a:t>dir.</a:t>
            </a:r>
          </a:p>
          <a:p>
            <a:pPr algn="just">
              <a:buFont typeface="Wingdings" pitchFamily="2" charset="2"/>
              <a:buChar char="ü"/>
            </a:pPr>
            <a:endParaRPr lang="tr-TR" altLang="tr-TR" sz="2600"/>
          </a:p>
        </p:txBody>
      </p:sp>
    </p:spTree>
    <p:extLst>
      <p:ext uri="{BB962C8B-B14F-4D97-AF65-F5344CB8AC3E}">
        <p14:creationId xmlns:p14="http://schemas.microsoft.com/office/powerpoint/2010/main" val="5020422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a:xfrm>
            <a:off x="611188" y="549275"/>
            <a:ext cx="8001000" cy="576263"/>
          </a:xfrm>
          <a:ln>
            <a:miter lim="800000"/>
            <a:headEnd/>
            <a:tailEnd/>
          </a:ln>
        </p:spPr>
        <p:txBody>
          <a:bodyPr>
            <a:normAutofit fontScale="90000"/>
          </a:bodyPr>
          <a:lstStyle/>
          <a:p>
            <a:pPr eaLnBrk="1" fontAlgn="auto" hangingPunct="1">
              <a:spcAft>
                <a:spcPts val="0"/>
              </a:spcAft>
              <a:defRPr/>
            </a:pPr>
            <a:r>
              <a:rPr lang="tr-TR" altLang="tr-TR" sz="3600" b="1" smtClean="0">
                <a:solidFill>
                  <a:schemeClr val="tx1">
                    <a:lumMod val="75000"/>
                    <a:lumOff val="25000"/>
                  </a:schemeClr>
                </a:solidFill>
                <a:latin typeface="Arial" panose="020B0604020202020204" pitchFamily="34" charset="0"/>
                <a:cs typeface="Arial" panose="020B0604020202020204" pitchFamily="34" charset="0"/>
              </a:rPr>
              <a:t>Aydınlatma -2</a:t>
            </a:r>
            <a:endParaRPr lang="tr-TR" altLang="tr-TR" sz="360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2531"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CB3FCC0-0D2B-45A0-AA42-209920B3D5CE}" type="slidenum">
              <a:rPr lang="tr-TR" altLang="tr-TR" sz="1200">
                <a:solidFill>
                  <a:srgbClr val="898989"/>
                </a:solidFill>
              </a:rPr>
              <a:pPr/>
              <a:t>8</a:t>
            </a:fld>
            <a:endParaRPr lang="tr-TR" altLang="tr-TR" sz="1200">
              <a:solidFill>
                <a:srgbClr val="898989"/>
              </a:solidFill>
            </a:endParaRPr>
          </a:p>
        </p:txBody>
      </p:sp>
      <p:sp>
        <p:nvSpPr>
          <p:cNvPr id="22532" name="Dikdörtgen 2"/>
          <p:cNvSpPr>
            <a:spLocks noChangeArrowheads="1"/>
          </p:cNvSpPr>
          <p:nvPr/>
        </p:nvSpPr>
        <p:spPr bwMode="auto">
          <a:xfrm>
            <a:off x="611188" y="1557338"/>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 typeface="Wingdings" pitchFamily="2" charset="2"/>
              <a:buChar char="ü"/>
            </a:pPr>
            <a:endParaRPr lang="tr-TR" altLang="tr-TR" sz="2400"/>
          </a:p>
          <a:p>
            <a:pPr algn="just">
              <a:buFont typeface="Wingdings" pitchFamily="2" charset="2"/>
              <a:buChar char="ü"/>
            </a:pPr>
            <a:r>
              <a:rPr lang="tr-TR" altLang="tr-TR" sz="2400"/>
              <a:t> İşyerindeki uygun aydınlatmanın çalışanlar üzerinde olumlu psikolojik etkileri söz konusudur.</a:t>
            </a:r>
          </a:p>
          <a:p>
            <a:pPr algn="just">
              <a:buFont typeface="Wingdings" pitchFamily="2" charset="2"/>
              <a:buChar char="ü"/>
            </a:pPr>
            <a:endParaRPr lang="tr-TR" altLang="tr-TR" sz="2400"/>
          </a:p>
          <a:p>
            <a:pPr algn="just">
              <a:buFont typeface="Wingdings" pitchFamily="2" charset="2"/>
              <a:buChar char="ü"/>
            </a:pPr>
            <a:r>
              <a:rPr lang="tr-TR" altLang="tr-TR" sz="2400"/>
              <a:t> Uygun aydınlatma sağlanmış işyerlerinde çalışanlar, daha iyi görebilmekte ve buna bağlı olarak da daha geç yorulmaktadırlar. </a:t>
            </a:r>
          </a:p>
          <a:p>
            <a:pPr algn="just"/>
            <a:endParaRPr lang="tr-TR" altLang="tr-TR" sz="2400"/>
          </a:p>
          <a:p>
            <a:pPr algn="just">
              <a:buFont typeface="Wingdings" pitchFamily="2" charset="2"/>
              <a:buChar char="ü"/>
            </a:pPr>
            <a:r>
              <a:rPr lang="tr-TR" altLang="tr-TR" sz="2400"/>
              <a:t> Aydınlatmanın gereğinden az olması halinde, çalışanlarda göz ve vücut yorgunluğu sonucu iş kazası olasılığı artar. </a:t>
            </a:r>
          </a:p>
          <a:p>
            <a:pPr algn="just">
              <a:buFont typeface="Wingdings" pitchFamily="2" charset="2"/>
              <a:buChar char="ü"/>
            </a:pPr>
            <a:endParaRPr lang="tr-TR" altLang="tr-TR" sz="2400"/>
          </a:p>
        </p:txBody>
      </p:sp>
    </p:spTree>
    <p:extLst>
      <p:ext uri="{BB962C8B-B14F-4D97-AF65-F5344CB8AC3E}">
        <p14:creationId xmlns:p14="http://schemas.microsoft.com/office/powerpoint/2010/main" val="181394866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801130F-60DF-4053-B74F-43344EB44F7E}" type="slidenum">
              <a:rPr lang="tr-TR" altLang="tr-TR" sz="1200">
                <a:solidFill>
                  <a:srgbClr val="898989"/>
                </a:solidFill>
              </a:rPr>
              <a:pPr/>
              <a:t>9</a:t>
            </a:fld>
            <a:endParaRPr lang="tr-TR" altLang="tr-TR" sz="1200">
              <a:solidFill>
                <a:srgbClr val="898989"/>
              </a:solidFill>
            </a:endParaRPr>
          </a:p>
        </p:txBody>
      </p:sp>
      <p:sp>
        <p:nvSpPr>
          <p:cNvPr id="25602" name="İçerik Yer Tutucusu 2"/>
          <p:cNvSpPr>
            <a:spLocks noGrp="1"/>
          </p:cNvSpPr>
          <p:nvPr>
            <p:ph idx="4294967295"/>
          </p:nvPr>
        </p:nvSpPr>
        <p:spPr>
          <a:xfrm>
            <a:off x="395288" y="1484313"/>
            <a:ext cx="8323262" cy="4357687"/>
          </a:xfrm>
        </p:spPr>
        <p:txBody>
          <a:bodyPr rtlCol="0">
            <a:normAutofit/>
          </a:bodyPr>
          <a:lstStyle/>
          <a:p>
            <a:pPr marL="91440" indent="-91440" algn="just" eaLnBrk="1" fontAlgn="auto" hangingPunct="1">
              <a:buFont typeface="Arial" panose="020B0604020202020204" pitchFamily="34" charset="0"/>
              <a:buNone/>
              <a:defRPr/>
            </a:pPr>
            <a:r>
              <a:rPr lang="tr-TR" altLang="tr-TR" sz="2800" dirty="0" smtClean="0">
                <a:solidFill>
                  <a:schemeClr val="tx1">
                    <a:lumMod val="75000"/>
                    <a:lumOff val="25000"/>
                  </a:schemeClr>
                </a:solidFill>
                <a:latin typeface="Arial" panose="020B0604020202020204" pitchFamily="34" charset="0"/>
                <a:cs typeface="Arial" panose="020B0604020202020204" pitchFamily="34" charset="0"/>
              </a:rPr>
              <a:t>	</a:t>
            </a:r>
            <a:r>
              <a:rPr lang="tr-TR" altLang="tr-TR" sz="2800" b="1" dirty="0" smtClean="0">
                <a:solidFill>
                  <a:schemeClr val="tx1">
                    <a:lumMod val="75000"/>
                    <a:lumOff val="25000"/>
                  </a:schemeClr>
                </a:solidFill>
                <a:latin typeface="Arial" panose="020B0604020202020204" pitchFamily="34" charset="0"/>
                <a:cs typeface="Arial" panose="020B0604020202020204" pitchFamily="34" charset="0"/>
              </a:rPr>
              <a:t>Fiziksel Etkileri</a:t>
            </a:r>
            <a:r>
              <a:rPr lang="tr-TR" altLang="tr-TR" sz="2800" dirty="0" smtClean="0">
                <a:solidFill>
                  <a:schemeClr val="tx1">
                    <a:lumMod val="75000"/>
                    <a:lumOff val="25000"/>
                  </a:schemeClr>
                </a:solidFill>
                <a:latin typeface="Arial" panose="020B0604020202020204" pitchFamily="34" charset="0"/>
                <a:cs typeface="Arial" panose="020B0604020202020204" pitchFamily="34" charset="0"/>
              </a:rPr>
              <a:t>: Gürültüye </a:t>
            </a:r>
            <a:r>
              <a:rPr lang="tr-TR" altLang="tr-TR" sz="2800" dirty="0" err="1" smtClean="0">
                <a:solidFill>
                  <a:schemeClr val="tx1">
                    <a:lumMod val="75000"/>
                    <a:lumOff val="25000"/>
                  </a:schemeClr>
                </a:solidFill>
                <a:latin typeface="Arial" panose="020B0604020202020204" pitchFamily="34" charset="0"/>
                <a:cs typeface="Arial" panose="020B0604020202020204" pitchFamily="34" charset="0"/>
              </a:rPr>
              <a:t>maruziyet</a:t>
            </a:r>
            <a:r>
              <a:rPr lang="tr-TR" altLang="tr-TR" sz="2800" dirty="0" smtClean="0">
                <a:solidFill>
                  <a:schemeClr val="tx1">
                    <a:lumMod val="75000"/>
                    <a:lumOff val="25000"/>
                  </a:schemeClr>
                </a:solidFill>
                <a:latin typeface="Arial" panose="020B0604020202020204" pitchFamily="34" charset="0"/>
                <a:cs typeface="Arial" panose="020B0604020202020204" pitchFamily="34" charset="0"/>
              </a:rPr>
              <a:t> sonucunda oluşan işitme kayıpları iki tiptir:</a:t>
            </a:r>
          </a:p>
          <a:p>
            <a:pPr marL="91440" indent="-91440" algn="just" eaLnBrk="1" fontAlgn="auto" hangingPunct="1">
              <a:buFont typeface="Wingdings" panose="05000000000000000000" pitchFamily="2" charset="2"/>
              <a:buChar char="ü"/>
              <a:defRPr/>
            </a:pPr>
            <a:r>
              <a:rPr lang="tr-TR" altLang="tr-TR" sz="2800" b="1" dirty="0" smtClean="0">
                <a:solidFill>
                  <a:schemeClr val="tx1">
                    <a:lumMod val="75000"/>
                    <a:lumOff val="25000"/>
                  </a:schemeClr>
                </a:solidFill>
                <a:latin typeface="Arial" panose="020B0604020202020204" pitchFamily="34" charset="0"/>
                <a:cs typeface="Arial" panose="020B0604020202020204" pitchFamily="34" charset="0"/>
              </a:rPr>
              <a:t> İletim tipi işitme kaybı: </a:t>
            </a:r>
            <a:r>
              <a:rPr lang="tr-TR" altLang="tr-TR" sz="2800" dirty="0" smtClean="0">
                <a:solidFill>
                  <a:schemeClr val="tx1">
                    <a:lumMod val="75000"/>
                    <a:lumOff val="25000"/>
                  </a:schemeClr>
                </a:solidFill>
                <a:latin typeface="Arial" panose="020B0604020202020204" pitchFamily="34" charset="0"/>
                <a:cs typeface="Arial" panose="020B0604020202020204" pitchFamily="34" charset="0"/>
              </a:rPr>
              <a:t>Dış ve orta kulakta oluşan sağırlık tipidir. </a:t>
            </a:r>
          </a:p>
          <a:p>
            <a:pPr marL="91440" indent="-91440" algn="just" eaLnBrk="1" fontAlgn="auto" hangingPunct="1">
              <a:buFont typeface="Wingdings" panose="05000000000000000000" pitchFamily="2" charset="2"/>
              <a:buChar char="ü"/>
              <a:defRPr/>
            </a:pPr>
            <a:r>
              <a:rPr lang="tr-TR" altLang="tr-TR" sz="2800" b="1" dirty="0" smtClean="0">
                <a:solidFill>
                  <a:schemeClr val="tx1">
                    <a:lumMod val="75000"/>
                    <a:lumOff val="25000"/>
                  </a:schemeClr>
                </a:solidFill>
                <a:latin typeface="Arial" panose="020B0604020202020204" pitchFamily="34" charset="0"/>
                <a:cs typeface="Arial" panose="020B0604020202020204" pitchFamily="34" charset="0"/>
              </a:rPr>
              <a:t> Algı tipi işitme kaybı</a:t>
            </a:r>
            <a:r>
              <a:rPr lang="tr-TR" altLang="tr-TR" sz="2800" dirty="0" smtClean="0">
                <a:solidFill>
                  <a:schemeClr val="tx1">
                    <a:lumMod val="75000"/>
                    <a:lumOff val="25000"/>
                  </a:schemeClr>
                </a:solidFill>
                <a:latin typeface="Arial" panose="020B0604020202020204" pitchFamily="34" charset="0"/>
                <a:cs typeface="Arial" panose="020B0604020202020204" pitchFamily="34" charset="0"/>
              </a:rPr>
              <a:t>: Bu sağırlık tipi iç kulakta görülen bir işitme kaybıdır. Daha çok yüksek şiddetli ve yüksek frekanslı seslerin oluşturduğu sağırlıktır. </a:t>
            </a:r>
          </a:p>
          <a:p>
            <a:pPr marL="0" indent="0" algn="just" eaLnBrk="1" fontAlgn="auto" hangingPunct="1">
              <a:buFont typeface="Arial" panose="020B0604020202020204" pitchFamily="34" charset="0"/>
              <a:buNone/>
              <a:defRPr/>
            </a:pPr>
            <a:r>
              <a:rPr lang="tr-TR" altLang="tr-TR" sz="2800" b="1" dirty="0" smtClean="0">
                <a:solidFill>
                  <a:schemeClr val="tx1">
                    <a:lumMod val="75000"/>
                    <a:lumOff val="25000"/>
                  </a:schemeClr>
                </a:solidFill>
                <a:latin typeface="Arial" panose="020B0604020202020204" pitchFamily="34" charset="0"/>
                <a:cs typeface="Arial" panose="020B0604020202020204" pitchFamily="34" charset="0"/>
              </a:rPr>
              <a:t>   Meslek hastalıklarının %10’u gürültüden!.. </a:t>
            </a:r>
          </a:p>
        </p:txBody>
      </p:sp>
      <p:sp>
        <p:nvSpPr>
          <p:cNvPr id="27652" name="4 Metin kutusu"/>
          <p:cNvSpPr txBox="1">
            <a:spLocks noChangeArrowheads="1"/>
          </p:cNvSpPr>
          <p:nvPr/>
        </p:nvSpPr>
        <p:spPr bwMode="auto">
          <a:xfrm>
            <a:off x="684213" y="333375"/>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a:t>Gürültünün Etkileri </a:t>
            </a:r>
          </a:p>
        </p:txBody>
      </p:sp>
    </p:spTree>
    <p:extLst>
      <p:ext uri="{BB962C8B-B14F-4D97-AF65-F5344CB8AC3E}">
        <p14:creationId xmlns:p14="http://schemas.microsoft.com/office/powerpoint/2010/main" val="193970921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2119</Words>
  <Application>Microsoft Office PowerPoint</Application>
  <PresentationFormat>Ekran Gösterisi (4:3)</PresentationFormat>
  <Paragraphs>431</Paragraphs>
  <Slides>60</Slides>
  <Notes>30</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60</vt:i4>
      </vt:variant>
    </vt:vector>
  </HeadingPairs>
  <TitlesOfParts>
    <vt:vector size="71" baseType="lpstr">
      <vt:lpstr>MS PGothic</vt:lpstr>
      <vt:lpstr>SimSun</vt:lpstr>
      <vt:lpstr>Arial</vt:lpstr>
      <vt:lpstr>Calibri</vt:lpstr>
      <vt:lpstr>Comic Sans MS</vt:lpstr>
      <vt:lpstr>Times New Roman</vt:lpstr>
      <vt:lpstr>Trebuchet MS</vt:lpstr>
      <vt:lpstr>Wingdings</vt:lpstr>
      <vt:lpstr>Wingdings 3</vt:lpstr>
      <vt:lpstr>Ofis Teması</vt:lpstr>
      <vt:lpstr>Photo Editor Photo</vt:lpstr>
      <vt:lpstr>PowerPoint Sunusu</vt:lpstr>
      <vt:lpstr>Sağlıklı Yaşam </vt:lpstr>
      <vt:lpstr>Stres Yönetimi </vt:lpstr>
      <vt:lpstr>Mobbing  (Psikolojik Taciz - Bezdirme - Yıldırma)</vt:lpstr>
      <vt:lpstr>              Fiziksel Risk Etmenleri</vt:lpstr>
      <vt:lpstr>PowerPoint Sunusu</vt:lpstr>
      <vt:lpstr>Aydınlatma -1</vt:lpstr>
      <vt:lpstr>Aydınlatma -2</vt:lpstr>
      <vt:lpstr>PowerPoint Sunusu</vt:lpstr>
      <vt:lpstr>PowerPoint Sunusu</vt:lpstr>
      <vt:lpstr>Kimyasalların Vücuda Giriş Yolları </vt:lpstr>
      <vt:lpstr>Kimyasalların Toksik Etkileri</vt:lpstr>
      <vt:lpstr>Etiket</vt:lpstr>
      <vt:lpstr> </vt:lpstr>
      <vt:lpstr>PowerPoint Sunusu</vt:lpstr>
      <vt:lpstr>Ofis Ortamında Standart Ölçüler</vt:lpstr>
      <vt:lpstr>Ergonomik Risk Faktörleri</vt:lpstr>
      <vt:lpstr>Uygun Oturma Şeklinin Sağlanması -1</vt:lpstr>
      <vt:lpstr>Uygun Oturma Şeklinin Sağlanması -2</vt:lpstr>
      <vt:lpstr>Ofis Ergonomisi </vt:lpstr>
      <vt:lpstr>Ofis Egzersizleri</vt:lpstr>
      <vt:lpstr>PowerPoint Sunusu</vt:lpstr>
      <vt:lpstr>PowerPoint Sunusu</vt:lpstr>
      <vt:lpstr>İlk Yardım</vt:lpstr>
      <vt:lpstr>İlk Yardımcı</vt:lpstr>
      <vt:lpstr>İlk Yardımın Öncelikli Amaçları</vt:lpstr>
      <vt:lpstr>İLK YARDIMIN TEMEL  UYGULAMALARI </vt:lpstr>
      <vt:lpstr>İlk Yardımın Temel  Uygulamaları </vt:lpstr>
      <vt:lpstr>İlk Yardımın Temel  Uygulamaları </vt:lpstr>
      <vt:lpstr>İlk Yardımın Temel  Uygulamaları </vt:lpstr>
      <vt:lpstr>İlk Yardımda A, B, C</vt:lpstr>
      <vt:lpstr>Dış Kanamalarda İlk Yardım</vt:lpstr>
      <vt:lpstr>Burun Kanamasında İlk Yardım</vt:lpstr>
      <vt:lpstr>Şok Durumunda İlk Yardım</vt:lpstr>
      <vt:lpstr>Elektrik Akımının İnsan Vücudu Üzerine Etkisi </vt:lpstr>
      <vt:lpstr>Elektrik Çarpmaları </vt:lpstr>
      <vt:lpstr>Elektrik Çarpmaları </vt:lpstr>
      <vt:lpstr> Elektrik Kazalarının Nedenleri </vt:lpstr>
      <vt:lpstr>Elektriğin Güvenli Kullanımı </vt:lpstr>
      <vt:lpstr>Elektriğin Güvenli Kullanımı </vt:lpstr>
      <vt:lpstr>Elektriğin Güvenli Kullanımı </vt:lpstr>
      <vt:lpstr>ELEKTRİK ÇARPILMASI SIRASINDA YAPILACAKLAR</vt:lpstr>
      <vt:lpstr>PowerPoint Sunusu</vt:lpstr>
      <vt:lpstr>PowerPoint Sunusu</vt:lpstr>
      <vt:lpstr>Yasaklayıcı İşaretler -2</vt:lpstr>
      <vt:lpstr>PowerPoint Sunusu</vt:lpstr>
      <vt:lpstr>PowerPoint Sunusu</vt:lpstr>
      <vt:lpstr>PowerPoint Sunusu</vt:lpstr>
      <vt:lpstr>PowerPoint Sunusu</vt:lpstr>
      <vt:lpstr>Yanma Üçgeni</vt:lpstr>
      <vt:lpstr>Yangınların Çıkış Sebepleri</vt:lpstr>
      <vt:lpstr>PowerPoint Sunusu</vt:lpstr>
      <vt:lpstr>PowerPoint Sunusu</vt:lpstr>
      <vt:lpstr>Dikkat Edilecek Hususlar</vt:lpstr>
      <vt:lpstr>Elektrik Yangını</vt:lpstr>
      <vt:lpstr>PowerPoint Sunusu</vt:lpstr>
      <vt:lpstr>PowerPoint Sunusu</vt:lpstr>
      <vt:lpstr>PowerPoint Sunusu</vt:lpstr>
      <vt:lpstr>TAHLİYE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Aykut Çakır</dc:creator>
  <cp:lastModifiedBy>Cankaya</cp:lastModifiedBy>
  <cp:revision>8</cp:revision>
  <dcterms:created xsi:type="dcterms:W3CDTF">2019-03-14T11:43:04Z</dcterms:created>
  <dcterms:modified xsi:type="dcterms:W3CDTF">2019-03-18T07:15:34Z</dcterms:modified>
</cp:coreProperties>
</file>